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68C49C6.xml" ContentType="application/vnd.ms-powerpoint.comments+xml"/>
  <Override PartName="/ppt/comments/modernComment_101_77285533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2_6AB30874.xml" ContentType="application/vnd.ms-powerpoint.comments+xml"/>
  <Override PartName="/ppt/comments/modernComment_108_AEF04D9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06_8D247855.xml" ContentType="application/vnd.ms-powerpoint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modernComment_104_AA34FDC2.xml" ContentType="application/vnd.ms-powerpoint.comments+xml"/>
  <Override PartName="/ppt/comments/modernComment_109_A30A14D.xml" ContentType="application/vnd.ms-powerpoint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64" r:id="rId5"/>
    <p:sldId id="262" r:id="rId6"/>
    <p:sldId id="260" r:id="rId7"/>
    <p:sldId id="265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130CC43-882E-D3A9-06EC-66CC3CABC26A}" name="21BCG10075" initials="21" userId="S::ankit.sankar2021@vitbhopal.ac.in::80a96bff-0582-4aa0-9330-66ade4d1869e" providerId="AD"/>
  <p188:author id="{48E4B4FE-223B-9B4A-468F-CAD25C493132}" name="21BCG10072" initials="21" userId="S::rishikesh.m2021@vitbhopal.ac.in::be1939e8-c14b-44bd-a22b-09e9f134b90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5CDF66-1A0E-6844-DB41-7EDA6A2D089C}" v="10" dt="2022-12-08T13:23:10.771"/>
    <p1510:client id="{44F5C9DD-870C-44DD-CD8C-90B85389C7DE}" v="5" dt="2022-12-08T12:49:40.930"/>
    <p1510:client id="{46877E9C-EEC7-CB81-B3D1-6119690B1700}" v="7" dt="2022-12-08T12:37:56.023"/>
    <p1510:client id="{51A52A50-59F8-C0A6-2E2C-3D5863377B08}" v="24" dt="2022-12-08T13:18:37.135"/>
    <p1510:client id="{710B37F1-B479-7EC1-38DB-7DF8430E7968}" v="10" dt="2022-12-08T05:45:20.665"/>
    <p1510:client id="{B230F86F-423F-723E-2C16-7A0557B7FDE7}" v="26" dt="2022-12-08T12:45:06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comments/modernComment_100_68C49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57AC1ED-2F60-491B-83A5-9288BCF81CB0}" authorId="{6130CC43-882E-D3A9-06EC-66CC3CABC26A}" created="2022-12-08T13:13:54.741">
    <pc:sldMkLst xmlns:pc="http://schemas.microsoft.com/office/powerpoint/2013/main/command">
      <pc:docMk/>
      <pc:sldMk cId="109857222" sldId="256"/>
    </pc:sldMkLst>
    <p188:txBody>
      <a:bodyPr/>
      <a:lstStyle/>
      <a:p>
        <a:r>
          <a:rPr lang="en-US"/>
          <a:t>sumesh</a:t>
        </a:r>
      </a:p>
    </p188:txBody>
  </p188:cm>
</p188:cmLst>
</file>

<file path=ppt/comments/modernComment_101_772855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0D09D6-53E4-42C7-B616-A4CCDCDA68FF}" authorId="{6130CC43-882E-D3A9-06EC-66CC3CABC26A}" created="2022-12-08T13:14:04.381">
    <pc:sldMkLst xmlns:pc="http://schemas.microsoft.com/office/powerpoint/2013/main/command">
      <pc:docMk/>
      <pc:sldMk cId="1999131955" sldId="257"/>
    </pc:sldMkLst>
    <p188:txBody>
      <a:bodyPr/>
      <a:lstStyle/>
      <a:p>
        <a:r>
          <a:rPr lang="en-US"/>
          <a:t>sumesh</a:t>
        </a:r>
      </a:p>
    </p188:txBody>
  </p188:cm>
</p188:cmLst>
</file>

<file path=ppt/comments/modernComment_102_6AB3087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548564B-6F0F-4C15-A761-29EA31DDE128}" authorId="{6130CC43-882E-D3A9-06EC-66CC3CABC26A}" created="2022-12-08T13:14:30.101">
    <pc:sldMkLst xmlns:pc="http://schemas.microsoft.com/office/powerpoint/2013/main/command">
      <pc:docMk/>
      <pc:sldMk cId="1790118004" sldId="258"/>
    </pc:sldMkLst>
    <p188:txBody>
      <a:bodyPr/>
      <a:lstStyle/>
      <a:p>
        <a:r>
          <a:rPr lang="en-US"/>
          <a:t>Rishi</a:t>
        </a:r>
      </a:p>
    </p188:txBody>
  </p188:cm>
</p188:cmLst>
</file>

<file path=ppt/comments/modernComment_104_AA34FD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A1BDB86-4F68-4BED-BD2B-B041C9B23078}" authorId="{6130CC43-882E-D3A9-06EC-66CC3CABC26A}" created="2022-12-08T13:14:49.491">
    <pc:sldMkLst xmlns:pc="http://schemas.microsoft.com/office/powerpoint/2013/main/command">
      <pc:docMk/>
      <pc:sldMk cId="2855599554" sldId="260"/>
    </pc:sldMkLst>
    <p188:txBody>
      <a:bodyPr/>
      <a:lstStyle/>
      <a:p>
        <a:r>
          <a:rPr lang="en-US"/>
          <a:t>Ankit</a:t>
        </a:r>
      </a:p>
    </p188:txBody>
  </p188:cm>
</p188:cmLst>
</file>

<file path=ppt/comments/modernComment_106_8D2478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A85F88D-594E-41E6-BB01-9E998B281086}" authorId="{6130CC43-882E-D3A9-06EC-66CC3CABC26A}" created="2022-12-08T13:18:27.729">
    <pc:sldMkLst xmlns:pc="http://schemas.microsoft.com/office/powerpoint/2013/main/command">
      <pc:docMk/>
      <pc:sldMk cId="2367977557" sldId="262"/>
    </pc:sldMkLst>
    <p188:txBody>
      <a:bodyPr/>
      <a:lstStyle/>
      <a:p>
        <a:r>
          <a:rPr lang="en-US"/>
          <a:t>Alan</a:t>
        </a:r>
      </a:p>
    </p188:txBody>
  </p188:cm>
</p188:cmLst>
</file>

<file path=ppt/comments/modernComment_108_AEF04D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6CBB5F-F2F2-40F6-80DA-CF7F46E2A640}" authorId="{6130CC43-882E-D3A9-06EC-66CC3CABC26A}" created="2022-12-08T13:18:37.135">
    <pc:sldMkLst xmlns:pc="http://schemas.microsoft.com/office/powerpoint/2013/main/command">
      <pc:docMk/>
      <pc:sldMk cId="183436505" sldId="264"/>
    </pc:sldMkLst>
    <p188:txBody>
      <a:bodyPr/>
      <a:lstStyle/>
      <a:p>
        <a:r>
          <a:rPr lang="en-US"/>
          <a:t>Naveen</a:t>
        </a:r>
      </a:p>
    </p188:txBody>
  </p188:cm>
</p188:cmLst>
</file>

<file path=ppt/comments/modernComment_109_A30A1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C3AD63-EEF6-473F-BA71-196ADFD6D3AE}" authorId="{48E4B4FE-223B-9B4A-468F-CAD25C493132}" created="2022-12-08T13:12:40.399">
    <pc:sldMkLst xmlns:pc="http://schemas.microsoft.com/office/powerpoint/2013/main/command">
      <pc:docMk/>
      <pc:sldMk cId="170959181" sldId="265"/>
    </pc:sldMkLst>
    <p188:txBody>
      <a:bodyPr/>
      <a:lstStyle/>
      <a:p>
        <a:r>
          <a:rPr lang="en-US"/>
          <a:t>Chetan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834890-D649-41CA-BB57-BB04F14F606F}" type="doc">
      <dgm:prSet loTypeId="urn:microsoft.com/office/officeart/2005/8/layout/default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AE939E5-62C5-47D6-A842-BF6C79CD901B}">
      <dgm:prSet/>
      <dgm:spPr/>
      <dgm:t>
        <a:bodyPr/>
        <a:lstStyle/>
        <a:p>
          <a:r>
            <a:rPr lang="en-US" b="1"/>
            <a:t>21BCG10140 ALAN SAJI</a:t>
          </a:r>
          <a:endParaRPr lang="en-US"/>
        </a:p>
      </dgm:t>
    </dgm:pt>
    <dgm:pt modelId="{62C42B24-3E0B-4A79-A8EA-39ADC5602496}" type="parTrans" cxnId="{21F19240-DC34-41DA-A938-64FFB79BF3BB}">
      <dgm:prSet/>
      <dgm:spPr/>
      <dgm:t>
        <a:bodyPr/>
        <a:lstStyle/>
        <a:p>
          <a:endParaRPr lang="en-US"/>
        </a:p>
      </dgm:t>
    </dgm:pt>
    <dgm:pt modelId="{D3342FBB-04C2-4465-A0FC-DBE2FFB6E244}" type="sibTrans" cxnId="{21F19240-DC34-41DA-A938-64FFB79BF3BB}">
      <dgm:prSet/>
      <dgm:spPr/>
      <dgm:t>
        <a:bodyPr/>
        <a:lstStyle/>
        <a:p>
          <a:endParaRPr lang="en-US"/>
        </a:p>
      </dgm:t>
    </dgm:pt>
    <dgm:pt modelId="{3393D77C-85EB-40A3-962C-767D2C4A228B}">
      <dgm:prSet/>
      <dgm:spPr/>
      <dgm:t>
        <a:bodyPr/>
        <a:lstStyle/>
        <a:p>
          <a:r>
            <a:rPr lang="en-US" b="1"/>
            <a:t>21BCG10072 RISHIKESH M</a:t>
          </a:r>
          <a:endParaRPr lang="en-US"/>
        </a:p>
      </dgm:t>
    </dgm:pt>
    <dgm:pt modelId="{3B307333-3DFC-4FB2-8C95-85CB069D1E14}" type="parTrans" cxnId="{EC047527-6C8A-4A72-B333-E2CC371E28CF}">
      <dgm:prSet/>
      <dgm:spPr/>
      <dgm:t>
        <a:bodyPr/>
        <a:lstStyle/>
        <a:p>
          <a:endParaRPr lang="en-US"/>
        </a:p>
      </dgm:t>
    </dgm:pt>
    <dgm:pt modelId="{AD3BF138-38BA-4190-BB0B-4486682BA8CD}" type="sibTrans" cxnId="{EC047527-6C8A-4A72-B333-E2CC371E28CF}">
      <dgm:prSet/>
      <dgm:spPr/>
      <dgm:t>
        <a:bodyPr/>
        <a:lstStyle/>
        <a:p>
          <a:endParaRPr lang="en-US"/>
        </a:p>
      </dgm:t>
    </dgm:pt>
    <dgm:pt modelId="{D56B811D-3DD3-48F8-B442-DB8D8A32A5B3}">
      <dgm:prSet/>
      <dgm:spPr/>
      <dgm:t>
        <a:bodyPr/>
        <a:lstStyle/>
        <a:p>
          <a:pPr rtl="0"/>
          <a:r>
            <a:rPr lang="en-US" b="1"/>
            <a:t>21BCG10075</a:t>
          </a:r>
          <a:r>
            <a:rPr lang="en-US" b="1">
              <a:latin typeface="Calibri Light" panose="020F0302020204030204"/>
            </a:rPr>
            <a:t> </a:t>
          </a:r>
          <a:r>
            <a:rPr lang="en-US" b="1"/>
            <a:t>ANKIT SANKAR</a:t>
          </a:r>
          <a:endParaRPr lang="en-US" b="0">
            <a:latin typeface="Calibri Light" panose="020F0302020204030204"/>
          </a:endParaRPr>
        </a:p>
      </dgm:t>
    </dgm:pt>
    <dgm:pt modelId="{285D10D0-49F1-4E09-8098-5B8CE3326EB4}" type="parTrans" cxnId="{0879A8B4-650C-4BDD-BBCF-2233FF9FAC3C}">
      <dgm:prSet/>
      <dgm:spPr/>
      <dgm:t>
        <a:bodyPr/>
        <a:lstStyle/>
        <a:p>
          <a:endParaRPr lang="en-US"/>
        </a:p>
      </dgm:t>
    </dgm:pt>
    <dgm:pt modelId="{38FD79BA-D678-4EC1-8300-B6650F651D93}" type="sibTrans" cxnId="{0879A8B4-650C-4BDD-BBCF-2233FF9FAC3C}">
      <dgm:prSet/>
      <dgm:spPr/>
      <dgm:t>
        <a:bodyPr/>
        <a:lstStyle/>
        <a:p>
          <a:endParaRPr lang="en-US"/>
        </a:p>
      </dgm:t>
    </dgm:pt>
    <dgm:pt modelId="{C1CDEB6F-4530-4F0E-90BA-50EF3CB43246}">
      <dgm:prSet/>
      <dgm:spPr/>
      <dgm:t>
        <a:bodyPr/>
        <a:lstStyle/>
        <a:p>
          <a:r>
            <a:rPr lang="en-US" b="1"/>
            <a:t>21BCG10100 CHETAN KHOCHE</a:t>
          </a:r>
          <a:endParaRPr lang="en-US"/>
        </a:p>
      </dgm:t>
    </dgm:pt>
    <dgm:pt modelId="{B72226DB-1204-4E95-9481-5009324C749D}" type="parTrans" cxnId="{3BAA68BF-9FD6-42EF-85BF-9E8C70973365}">
      <dgm:prSet/>
      <dgm:spPr/>
      <dgm:t>
        <a:bodyPr/>
        <a:lstStyle/>
        <a:p>
          <a:endParaRPr lang="en-US"/>
        </a:p>
      </dgm:t>
    </dgm:pt>
    <dgm:pt modelId="{14DC869B-7445-44B1-8DF0-48618A00C95B}" type="sibTrans" cxnId="{3BAA68BF-9FD6-42EF-85BF-9E8C70973365}">
      <dgm:prSet/>
      <dgm:spPr/>
      <dgm:t>
        <a:bodyPr/>
        <a:lstStyle/>
        <a:p>
          <a:endParaRPr lang="en-US"/>
        </a:p>
      </dgm:t>
    </dgm:pt>
    <dgm:pt modelId="{B0BE897E-534F-4A1F-97CD-93474B22B015}">
      <dgm:prSet/>
      <dgm:spPr/>
      <dgm:t>
        <a:bodyPr/>
        <a:lstStyle/>
        <a:p>
          <a:r>
            <a:rPr lang="en-US" b="1"/>
            <a:t>21BCG10080 SUMESH KUMAR J N</a:t>
          </a:r>
          <a:endParaRPr lang="en-US"/>
        </a:p>
      </dgm:t>
    </dgm:pt>
    <dgm:pt modelId="{74880978-7230-430F-B8B5-EBB25B25AB1D}" type="parTrans" cxnId="{4D3C36C7-1726-4261-838E-2C9F6A386591}">
      <dgm:prSet/>
      <dgm:spPr/>
      <dgm:t>
        <a:bodyPr/>
        <a:lstStyle/>
        <a:p>
          <a:endParaRPr lang="en-US"/>
        </a:p>
      </dgm:t>
    </dgm:pt>
    <dgm:pt modelId="{2B5E9DF5-797A-4499-B93C-E7AFFFBC8464}" type="sibTrans" cxnId="{4D3C36C7-1726-4261-838E-2C9F6A386591}">
      <dgm:prSet/>
      <dgm:spPr/>
      <dgm:t>
        <a:bodyPr/>
        <a:lstStyle/>
        <a:p>
          <a:endParaRPr lang="en-US"/>
        </a:p>
      </dgm:t>
    </dgm:pt>
    <dgm:pt modelId="{5F78AFB1-FDC3-49C2-932B-A8C6CF81BE36}">
      <dgm:prSet/>
      <dgm:spPr/>
      <dgm:t>
        <a:bodyPr/>
        <a:lstStyle/>
        <a:p>
          <a:r>
            <a:rPr lang="en-US" b="1"/>
            <a:t>21BCG10109 NAVEEN GOKULAKRISHNAN</a:t>
          </a:r>
          <a:endParaRPr lang="en-US"/>
        </a:p>
      </dgm:t>
    </dgm:pt>
    <dgm:pt modelId="{DCB45903-89B0-4F14-BA0C-FD148DBAFB35}" type="parTrans" cxnId="{ED627415-00DA-48C3-AECF-817ECC4DA41B}">
      <dgm:prSet/>
      <dgm:spPr/>
      <dgm:t>
        <a:bodyPr/>
        <a:lstStyle/>
        <a:p>
          <a:endParaRPr lang="en-US"/>
        </a:p>
      </dgm:t>
    </dgm:pt>
    <dgm:pt modelId="{0786E70E-FB16-4CDC-AB9F-9E887CFBF650}" type="sibTrans" cxnId="{ED627415-00DA-48C3-AECF-817ECC4DA41B}">
      <dgm:prSet/>
      <dgm:spPr/>
      <dgm:t>
        <a:bodyPr/>
        <a:lstStyle/>
        <a:p>
          <a:endParaRPr lang="en-US"/>
        </a:p>
      </dgm:t>
    </dgm:pt>
    <dgm:pt modelId="{1A096FDB-4A01-4881-AE00-6E38B96B7E43}" type="pres">
      <dgm:prSet presAssocID="{B5834890-D649-41CA-BB57-BB04F14F606F}" presName="diagram" presStyleCnt="0">
        <dgm:presLayoutVars>
          <dgm:dir/>
          <dgm:resizeHandles val="exact"/>
        </dgm:presLayoutVars>
      </dgm:prSet>
      <dgm:spPr/>
    </dgm:pt>
    <dgm:pt modelId="{F2D44B3B-3736-40E7-9530-DB39BF019403}" type="pres">
      <dgm:prSet presAssocID="{BAE939E5-62C5-47D6-A842-BF6C79CD901B}" presName="node" presStyleLbl="node1" presStyleIdx="0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534C277A-7EA8-4BFF-847E-B59D4ECC1A11}" type="pres">
      <dgm:prSet presAssocID="{D3342FBB-04C2-4465-A0FC-DBE2FFB6E244}" presName="sibTrans" presStyleCnt="0"/>
      <dgm:spPr/>
    </dgm:pt>
    <dgm:pt modelId="{D7F55359-0AB9-4B68-B75B-FABBA6A4E362}" type="pres">
      <dgm:prSet presAssocID="{3393D77C-85EB-40A3-962C-767D2C4A228B}" presName="node" presStyleLbl="node1" presStyleIdx="1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991D794E-995A-4EFA-89F9-CAE41B6858B4}" type="pres">
      <dgm:prSet presAssocID="{AD3BF138-38BA-4190-BB0B-4486682BA8CD}" presName="sibTrans" presStyleCnt="0"/>
      <dgm:spPr/>
    </dgm:pt>
    <dgm:pt modelId="{35A64DE4-3189-43AF-AF7A-4809834BE63F}" type="pres">
      <dgm:prSet presAssocID="{D56B811D-3DD3-48F8-B442-DB8D8A32A5B3}" presName="node" presStyleLbl="node1" presStyleIdx="2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F57CAC33-3410-45BC-AFFE-59AB093D9CE2}" type="pres">
      <dgm:prSet presAssocID="{38FD79BA-D678-4EC1-8300-B6650F651D93}" presName="sibTrans" presStyleCnt="0"/>
      <dgm:spPr/>
    </dgm:pt>
    <dgm:pt modelId="{606DE964-F0AD-46BA-B9FC-82107974571A}" type="pres">
      <dgm:prSet presAssocID="{C1CDEB6F-4530-4F0E-90BA-50EF3CB43246}" presName="node" presStyleLbl="node1" presStyleIdx="3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7C56A6A5-D743-41A8-A392-04548F5CAFEF}" type="pres">
      <dgm:prSet presAssocID="{14DC869B-7445-44B1-8DF0-48618A00C95B}" presName="sibTrans" presStyleCnt="0"/>
      <dgm:spPr/>
    </dgm:pt>
    <dgm:pt modelId="{CBD29E1A-444A-4FBD-A441-EEDDC20770DC}" type="pres">
      <dgm:prSet presAssocID="{B0BE897E-534F-4A1F-97CD-93474B22B015}" presName="node" presStyleLbl="node1" presStyleIdx="4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DE7CB7B7-21D1-4EE6-A61A-1F17A776E185}" type="pres">
      <dgm:prSet presAssocID="{2B5E9DF5-797A-4499-B93C-E7AFFFBC8464}" presName="sibTrans" presStyleCnt="0"/>
      <dgm:spPr/>
    </dgm:pt>
    <dgm:pt modelId="{5F975C80-D32B-4C48-A84D-A377D51CC8D4}" type="pres">
      <dgm:prSet presAssocID="{5F78AFB1-FDC3-49C2-932B-A8C6CF81BE36}" presName="node" presStyleLbl="node1" presStyleIdx="5" presStyleCnt="6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ED627415-00DA-48C3-AECF-817ECC4DA41B}" srcId="{B5834890-D649-41CA-BB57-BB04F14F606F}" destId="{5F78AFB1-FDC3-49C2-932B-A8C6CF81BE36}" srcOrd="5" destOrd="0" parTransId="{DCB45903-89B0-4F14-BA0C-FD148DBAFB35}" sibTransId="{0786E70E-FB16-4CDC-AB9F-9E887CFBF650}"/>
    <dgm:cxn modelId="{EC047527-6C8A-4A72-B333-E2CC371E28CF}" srcId="{B5834890-D649-41CA-BB57-BB04F14F606F}" destId="{3393D77C-85EB-40A3-962C-767D2C4A228B}" srcOrd="1" destOrd="0" parTransId="{3B307333-3DFC-4FB2-8C95-85CB069D1E14}" sibTransId="{AD3BF138-38BA-4190-BB0B-4486682BA8CD}"/>
    <dgm:cxn modelId="{21F19240-DC34-41DA-A938-64FFB79BF3BB}" srcId="{B5834890-D649-41CA-BB57-BB04F14F606F}" destId="{BAE939E5-62C5-47D6-A842-BF6C79CD901B}" srcOrd="0" destOrd="0" parTransId="{62C42B24-3E0B-4A79-A8EA-39ADC5602496}" sibTransId="{D3342FBB-04C2-4465-A0FC-DBE2FFB6E244}"/>
    <dgm:cxn modelId="{04F9EE5F-7648-4A1D-B84B-185F73998046}" type="presOf" srcId="{B0BE897E-534F-4A1F-97CD-93474B22B015}" destId="{CBD29E1A-444A-4FBD-A441-EEDDC20770DC}" srcOrd="0" destOrd="0" presId="urn:microsoft.com/office/officeart/2005/8/layout/default"/>
    <dgm:cxn modelId="{31E63652-7F9C-4A63-B407-CEF70000B735}" type="presOf" srcId="{3393D77C-85EB-40A3-962C-767D2C4A228B}" destId="{D7F55359-0AB9-4B68-B75B-FABBA6A4E362}" srcOrd="0" destOrd="0" presId="urn:microsoft.com/office/officeart/2005/8/layout/default"/>
    <dgm:cxn modelId="{DCE95C7A-4582-46ED-8639-E3C6080BF30E}" type="presOf" srcId="{5F78AFB1-FDC3-49C2-932B-A8C6CF81BE36}" destId="{5F975C80-D32B-4C48-A84D-A377D51CC8D4}" srcOrd="0" destOrd="0" presId="urn:microsoft.com/office/officeart/2005/8/layout/default"/>
    <dgm:cxn modelId="{9A189882-B807-49E9-AF52-7CF38E995FF6}" type="presOf" srcId="{BAE939E5-62C5-47D6-A842-BF6C79CD901B}" destId="{F2D44B3B-3736-40E7-9530-DB39BF019403}" srcOrd="0" destOrd="0" presId="urn:microsoft.com/office/officeart/2005/8/layout/default"/>
    <dgm:cxn modelId="{0879A8B4-650C-4BDD-BBCF-2233FF9FAC3C}" srcId="{B5834890-D649-41CA-BB57-BB04F14F606F}" destId="{D56B811D-3DD3-48F8-B442-DB8D8A32A5B3}" srcOrd="2" destOrd="0" parTransId="{285D10D0-49F1-4E09-8098-5B8CE3326EB4}" sibTransId="{38FD79BA-D678-4EC1-8300-B6650F651D93}"/>
    <dgm:cxn modelId="{3BAA68BF-9FD6-42EF-85BF-9E8C70973365}" srcId="{B5834890-D649-41CA-BB57-BB04F14F606F}" destId="{C1CDEB6F-4530-4F0E-90BA-50EF3CB43246}" srcOrd="3" destOrd="0" parTransId="{B72226DB-1204-4E95-9481-5009324C749D}" sibTransId="{14DC869B-7445-44B1-8DF0-48618A00C95B}"/>
    <dgm:cxn modelId="{4D3C36C7-1726-4261-838E-2C9F6A386591}" srcId="{B5834890-D649-41CA-BB57-BB04F14F606F}" destId="{B0BE897E-534F-4A1F-97CD-93474B22B015}" srcOrd="4" destOrd="0" parTransId="{74880978-7230-430F-B8B5-EBB25B25AB1D}" sibTransId="{2B5E9DF5-797A-4499-B93C-E7AFFFBC8464}"/>
    <dgm:cxn modelId="{249A9FCE-31A5-4492-9A48-157E2E0E78F7}" type="presOf" srcId="{D56B811D-3DD3-48F8-B442-DB8D8A32A5B3}" destId="{35A64DE4-3189-43AF-AF7A-4809834BE63F}" srcOrd="0" destOrd="0" presId="urn:microsoft.com/office/officeart/2005/8/layout/default"/>
    <dgm:cxn modelId="{E72913F4-B67E-4757-A887-3C6215346627}" type="presOf" srcId="{C1CDEB6F-4530-4F0E-90BA-50EF3CB43246}" destId="{606DE964-F0AD-46BA-B9FC-82107974571A}" srcOrd="0" destOrd="0" presId="urn:microsoft.com/office/officeart/2005/8/layout/default"/>
    <dgm:cxn modelId="{DAF7D4FC-D1D4-459F-8191-F28DF3C542D5}" type="presOf" srcId="{B5834890-D649-41CA-BB57-BB04F14F606F}" destId="{1A096FDB-4A01-4881-AE00-6E38B96B7E43}" srcOrd="0" destOrd="0" presId="urn:microsoft.com/office/officeart/2005/8/layout/default"/>
    <dgm:cxn modelId="{4546B23A-EAAA-4544-9DE5-E0A496501E6B}" type="presParOf" srcId="{1A096FDB-4A01-4881-AE00-6E38B96B7E43}" destId="{F2D44B3B-3736-40E7-9530-DB39BF019403}" srcOrd="0" destOrd="0" presId="urn:microsoft.com/office/officeart/2005/8/layout/default"/>
    <dgm:cxn modelId="{2CE71414-9770-4894-BD60-0DEF568ACD0E}" type="presParOf" srcId="{1A096FDB-4A01-4881-AE00-6E38B96B7E43}" destId="{534C277A-7EA8-4BFF-847E-B59D4ECC1A11}" srcOrd="1" destOrd="0" presId="urn:microsoft.com/office/officeart/2005/8/layout/default"/>
    <dgm:cxn modelId="{2E7AF2F4-1E2C-480D-9B05-04C643EDCD4C}" type="presParOf" srcId="{1A096FDB-4A01-4881-AE00-6E38B96B7E43}" destId="{D7F55359-0AB9-4B68-B75B-FABBA6A4E362}" srcOrd="2" destOrd="0" presId="urn:microsoft.com/office/officeart/2005/8/layout/default"/>
    <dgm:cxn modelId="{D45D85FE-E3A9-471E-9C61-5C1EF3CA4BE3}" type="presParOf" srcId="{1A096FDB-4A01-4881-AE00-6E38B96B7E43}" destId="{991D794E-995A-4EFA-89F9-CAE41B6858B4}" srcOrd="3" destOrd="0" presId="urn:microsoft.com/office/officeart/2005/8/layout/default"/>
    <dgm:cxn modelId="{F897BAD4-A32B-45CE-B985-C738654003FC}" type="presParOf" srcId="{1A096FDB-4A01-4881-AE00-6E38B96B7E43}" destId="{35A64DE4-3189-43AF-AF7A-4809834BE63F}" srcOrd="4" destOrd="0" presId="urn:microsoft.com/office/officeart/2005/8/layout/default"/>
    <dgm:cxn modelId="{DC2397A6-F8B3-4451-808F-48AD853AF967}" type="presParOf" srcId="{1A096FDB-4A01-4881-AE00-6E38B96B7E43}" destId="{F57CAC33-3410-45BC-AFFE-59AB093D9CE2}" srcOrd="5" destOrd="0" presId="urn:microsoft.com/office/officeart/2005/8/layout/default"/>
    <dgm:cxn modelId="{5EB50C80-5274-4E41-BD33-325C3B0EA526}" type="presParOf" srcId="{1A096FDB-4A01-4881-AE00-6E38B96B7E43}" destId="{606DE964-F0AD-46BA-B9FC-82107974571A}" srcOrd="6" destOrd="0" presId="urn:microsoft.com/office/officeart/2005/8/layout/default"/>
    <dgm:cxn modelId="{ABF3AA38-02E1-4C6A-8BC1-E650F34118B0}" type="presParOf" srcId="{1A096FDB-4A01-4881-AE00-6E38B96B7E43}" destId="{7C56A6A5-D743-41A8-A392-04548F5CAFEF}" srcOrd="7" destOrd="0" presId="urn:microsoft.com/office/officeart/2005/8/layout/default"/>
    <dgm:cxn modelId="{4D6F0A4D-BF01-4184-BA67-771566B4378B}" type="presParOf" srcId="{1A096FDB-4A01-4881-AE00-6E38B96B7E43}" destId="{CBD29E1A-444A-4FBD-A441-EEDDC20770DC}" srcOrd="8" destOrd="0" presId="urn:microsoft.com/office/officeart/2005/8/layout/default"/>
    <dgm:cxn modelId="{6E08BF23-743C-4540-B4F0-5DE738188A5D}" type="presParOf" srcId="{1A096FDB-4A01-4881-AE00-6E38B96B7E43}" destId="{DE7CB7B7-21D1-4EE6-A61A-1F17A776E185}" srcOrd="9" destOrd="0" presId="urn:microsoft.com/office/officeart/2005/8/layout/default"/>
    <dgm:cxn modelId="{BE56E065-A588-4CEA-B47C-C5C6B2882FBF}" type="presParOf" srcId="{1A096FDB-4A01-4881-AE00-6E38B96B7E43}" destId="{5F975C80-D32B-4C48-A84D-A377D51CC8D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C1BA61-D981-4975-8B2B-2FD1E812D6A5}" type="doc">
      <dgm:prSet loTypeId="urn:microsoft.com/office/officeart/2018/2/layout/IconLabel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F54E05D-497B-48E9-B712-7650224A2C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>
              <a:solidFill>
                <a:schemeClr val="bg1"/>
              </a:solidFill>
              <a:latin typeface="+mj-lt"/>
              <a:cs typeface="Calibri"/>
            </a:rPr>
            <a:t>AI model to detect </a:t>
          </a:r>
          <a:r>
            <a:rPr lang="en-US" sz="1400" b="1" err="1">
              <a:solidFill>
                <a:schemeClr val="bg1"/>
              </a:solidFill>
              <a:latin typeface="+mj-lt"/>
              <a:cs typeface="Calibri"/>
            </a:rPr>
            <a:t>Keypoint</a:t>
          </a:r>
          <a:r>
            <a:rPr lang="en-US" sz="1400" b="1">
              <a:solidFill>
                <a:schemeClr val="bg1"/>
              </a:solidFill>
              <a:latin typeface="+mj-lt"/>
              <a:cs typeface="Calibri"/>
            </a:rPr>
            <a:t> (pretrained)</a:t>
          </a:r>
        </a:p>
      </dgm:t>
    </dgm:pt>
    <dgm:pt modelId="{3A76C08B-DB02-4073-B137-5801FA89932F}" type="parTrans" cxnId="{C1A6495F-DA28-40C5-A592-4EC39A1A78D3}">
      <dgm:prSet/>
      <dgm:spPr/>
      <dgm:t>
        <a:bodyPr/>
        <a:lstStyle/>
        <a:p>
          <a:endParaRPr lang="en-US"/>
        </a:p>
      </dgm:t>
    </dgm:pt>
    <dgm:pt modelId="{3F01D360-266C-44CB-9380-6B1037BAA4A1}" type="sibTrans" cxnId="{C1A6495F-DA28-40C5-A592-4EC39A1A78D3}">
      <dgm:prSet/>
      <dgm:spPr/>
      <dgm:t>
        <a:bodyPr/>
        <a:lstStyle/>
        <a:p>
          <a:endParaRPr lang="en-US"/>
        </a:p>
      </dgm:t>
    </dgm:pt>
    <dgm:pt modelId="{7B317483-505C-4464-A017-F92F9EECDC1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>
              <a:solidFill>
                <a:schemeClr val="bg1"/>
              </a:solidFill>
              <a:latin typeface="+mj-lt"/>
              <a:cs typeface="Calibri"/>
            </a:rPr>
            <a:t>The Games</a:t>
          </a:r>
        </a:p>
      </dgm:t>
    </dgm:pt>
    <dgm:pt modelId="{E5EBC76A-75B8-4E9F-B651-806341A87F0D}" type="parTrans" cxnId="{188F4A81-8495-44C0-A370-89EE7265B47C}">
      <dgm:prSet/>
      <dgm:spPr/>
      <dgm:t>
        <a:bodyPr/>
        <a:lstStyle/>
        <a:p>
          <a:endParaRPr lang="en-US"/>
        </a:p>
      </dgm:t>
    </dgm:pt>
    <dgm:pt modelId="{736450A4-9634-416B-9E65-EC3091783930}" type="sibTrans" cxnId="{188F4A81-8495-44C0-A370-89EE7265B47C}">
      <dgm:prSet/>
      <dgm:spPr/>
      <dgm:t>
        <a:bodyPr/>
        <a:lstStyle/>
        <a:p>
          <a:endParaRPr lang="en-US"/>
        </a:p>
      </dgm:t>
    </dgm:pt>
    <dgm:pt modelId="{B98E3B7E-0E38-4EAF-AB5A-B153BEE3D19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>
              <a:solidFill>
                <a:schemeClr val="bg1"/>
              </a:solidFill>
              <a:latin typeface="+mj-lt"/>
              <a:cs typeface="Calibri"/>
            </a:rPr>
            <a:t>AI model to detect actions (retrained using custom dataset)</a:t>
          </a:r>
        </a:p>
      </dgm:t>
    </dgm:pt>
    <dgm:pt modelId="{EDF8F419-B30F-4CB7-A143-9203256E984B}" type="parTrans" cxnId="{18F8BF95-2A44-427F-A7E8-CBCE101BB7E6}">
      <dgm:prSet/>
      <dgm:spPr/>
      <dgm:t>
        <a:bodyPr/>
        <a:lstStyle/>
        <a:p>
          <a:endParaRPr lang="en-US"/>
        </a:p>
      </dgm:t>
    </dgm:pt>
    <dgm:pt modelId="{03B5265E-05A2-451A-B6A8-08E72EDEA1DF}" type="sibTrans" cxnId="{18F8BF95-2A44-427F-A7E8-CBCE101BB7E6}">
      <dgm:prSet/>
      <dgm:spPr/>
      <dgm:t>
        <a:bodyPr/>
        <a:lstStyle/>
        <a:p>
          <a:endParaRPr lang="en-US"/>
        </a:p>
      </dgm:t>
    </dgm:pt>
    <dgm:pt modelId="{49F4CD4F-77E8-4A84-9EC6-DE2F3F5B50B1}" type="pres">
      <dgm:prSet presAssocID="{5AC1BA61-D981-4975-8B2B-2FD1E812D6A5}" presName="root" presStyleCnt="0">
        <dgm:presLayoutVars>
          <dgm:dir/>
          <dgm:resizeHandles val="exact"/>
        </dgm:presLayoutVars>
      </dgm:prSet>
      <dgm:spPr/>
    </dgm:pt>
    <dgm:pt modelId="{A2650954-7938-4B61-B85A-803EF9760F4D}" type="pres">
      <dgm:prSet presAssocID="{7B317483-505C-4464-A017-F92F9EECDC12}" presName="compNode" presStyleCnt="0"/>
      <dgm:spPr/>
    </dgm:pt>
    <dgm:pt modelId="{B509F9B3-D92A-4DB0-BD19-0BDA58584BA4}" type="pres">
      <dgm:prSet presAssocID="{7B317483-505C-4464-A017-F92F9EECDC1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583F69B6-1242-4B87-A0B8-9053BCA0C36A}" type="pres">
      <dgm:prSet presAssocID="{7B317483-505C-4464-A017-F92F9EECDC12}" presName="spaceRect" presStyleCnt="0"/>
      <dgm:spPr/>
    </dgm:pt>
    <dgm:pt modelId="{CE100923-BBFB-4477-87A1-A1ED717A4D13}" type="pres">
      <dgm:prSet presAssocID="{7B317483-505C-4464-A017-F92F9EECDC12}" presName="textRect" presStyleLbl="revTx" presStyleIdx="0" presStyleCnt="3">
        <dgm:presLayoutVars>
          <dgm:chMax val="1"/>
          <dgm:chPref val="1"/>
        </dgm:presLayoutVars>
      </dgm:prSet>
      <dgm:spPr/>
    </dgm:pt>
    <dgm:pt modelId="{C8A550E3-DD51-4764-A873-7F5DFCF4CB8B}" type="pres">
      <dgm:prSet presAssocID="{736450A4-9634-416B-9E65-EC3091783930}" presName="sibTrans" presStyleCnt="0"/>
      <dgm:spPr/>
    </dgm:pt>
    <dgm:pt modelId="{E9BAD8ED-1B1F-4013-8AB6-05C2C5E7723B}" type="pres">
      <dgm:prSet presAssocID="{B98E3B7E-0E38-4EAF-AB5A-B153BEE3D19B}" presName="compNode" presStyleCnt="0"/>
      <dgm:spPr/>
    </dgm:pt>
    <dgm:pt modelId="{BE81B85D-8552-4F23-ADCE-E5AEB03DE172}" type="pres">
      <dgm:prSet presAssocID="{B98E3B7E-0E38-4EAF-AB5A-B153BEE3D1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CB8CC69-7E36-45C7-8CB6-2C96C5B59511}" type="pres">
      <dgm:prSet presAssocID="{B98E3B7E-0E38-4EAF-AB5A-B153BEE3D19B}" presName="spaceRect" presStyleCnt="0"/>
      <dgm:spPr/>
    </dgm:pt>
    <dgm:pt modelId="{EA25AC58-61A7-4AEE-9B3A-E9657DCEF444}" type="pres">
      <dgm:prSet presAssocID="{B98E3B7E-0E38-4EAF-AB5A-B153BEE3D19B}" presName="textRect" presStyleLbl="revTx" presStyleIdx="1" presStyleCnt="3" custScaleX="125008">
        <dgm:presLayoutVars>
          <dgm:chMax val="1"/>
          <dgm:chPref val="1"/>
        </dgm:presLayoutVars>
      </dgm:prSet>
      <dgm:spPr/>
    </dgm:pt>
    <dgm:pt modelId="{A3304482-5C37-4FFF-8F46-0B6FBAEA9B61}" type="pres">
      <dgm:prSet presAssocID="{03B5265E-05A2-451A-B6A8-08E72EDEA1DF}" presName="sibTrans" presStyleCnt="0"/>
      <dgm:spPr/>
    </dgm:pt>
    <dgm:pt modelId="{9651BAFA-10D1-4D74-9637-2E1C6E3F2619}" type="pres">
      <dgm:prSet presAssocID="{4F54E05D-497B-48E9-B712-7650224A2C9A}" presName="compNode" presStyleCnt="0"/>
      <dgm:spPr/>
    </dgm:pt>
    <dgm:pt modelId="{A39BDEDA-15FD-42BE-928B-4FAA47E479FF}" type="pres">
      <dgm:prSet presAssocID="{4F54E05D-497B-48E9-B712-7650224A2C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67E2108-1CF1-4E13-A681-3092A313F6AD}" type="pres">
      <dgm:prSet presAssocID="{4F54E05D-497B-48E9-B712-7650224A2C9A}" presName="spaceRect" presStyleCnt="0"/>
      <dgm:spPr/>
    </dgm:pt>
    <dgm:pt modelId="{CA68772E-8E76-42E8-8980-95F5A597F4EF}" type="pres">
      <dgm:prSet presAssocID="{4F54E05D-497B-48E9-B712-7650224A2C9A}" presName="textRect" presStyleLbl="revTx" presStyleIdx="2" presStyleCnt="3" custScaleX="136823" custLinFactNeighborX="1501" custLinFactNeighborY="147">
        <dgm:presLayoutVars>
          <dgm:chMax val="1"/>
          <dgm:chPref val="1"/>
        </dgm:presLayoutVars>
      </dgm:prSet>
      <dgm:spPr/>
    </dgm:pt>
  </dgm:ptLst>
  <dgm:cxnLst>
    <dgm:cxn modelId="{15909004-A927-43A9-A438-F0709800E618}" type="presOf" srcId="{5AC1BA61-D981-4975-8B2B-2FD1E812D6A5}" destId="{49F4CD4F-77E8-4A84-9EC6-DE2F3F5B50B1}" srcOrd="0" destOrd="0" presId="urn:microsoft.com/office/officeart/2018/2/layout/IconLabelList"/>
    <dgm:cxn modelId="{AAC3A90E-476E-41D3-8A6E-D333755C9B25}" type="presOf" srcId="{4F54E05D-497B-48E9-B712-7650224A2C9A}" destId="{CA68772E-8E76-42E8-8980-95F5A597F4EF}" srcOrd="0" destOrd="0" presId="urn:microsoft.com/office/officeart/2018/2/layout/IconLabelList"/>
    <dgm:cxn modelId="{C1A6495F-DA28-40C5-A592-4EC39A1A78D3}" srcId="{5AC1BA61-D981-4975-8B2B-2FD1E812D6A5}" destId="{4F54E05D-497B-48E9-B712-7650224A2C9A}" srcOrd="2" destOrd="0" parTransId="{3A76C08B-DB02-4073-B137-5801FA89932F}" sibTransId="{3F01D360-266C-44CB-9380-6B1037BAA4A1}"/>
    <dgm:cxn modelId="{188F4A81-8495-44C0-A370-89EE7265B47C}" srcId="{5AC1BA61-D981-4975-8B2B-2FD1E812D6A5}" destId="{7B317483-505C-4464-A017-F92F9EECDC12}" srcOrd="0" destOrd="0" parTransId="{E5EBC76A-75B8-4E9F-B651-806341A87F0D}" sibTransId="{736450A4-9634-416B-9E65-EC3091783930}"/>
    <dgm:cxn modelId="{18F8BF95-2A44-427F-A7E8-CBCE101BB7E6}" srcId="{5AC1BA61-D981-4975-8B2B-2FD1E812D6A5}" destId="{B98E3B7E-0E38-4EAF-AB5A-B153BEE3D19B}" srcOrd="1" destOrd="0" parTransId="{EDF8F419-B30F-4CB7-A143-9203256E984B}" sibTransId="{03B5265E-05A2-451A-B6A8-08E72EDEA1DF}"/>
    <dgm:cxn modelId="{E3AB4ECC-2F53-4804-A430-3428DF52B31B}" type="presOf" srcId="{7B317483-505C-4464-A017-F92F9EECDC12}" destId="{CE100923-BBFB-4477-87A1-A1ED717A4D13}" srcOrd="0" destOrd="0" presId="urn:microsoft.com/office/officeart/2018/2/layout/IconLabelList"/>
    <dgm:cxn modelId="{B2919ED3-DE6F-4E00-8229-A5DF67BB858D}" type="presOf" srcId="{B98E3B7E-0E38-4EAF-AB5A-B153BEE3D19B}" destId="{EA25AC58-61A7-4AEE-9B3A-E9657DCEF444}" srcOrd="0" destOrd="0" presId="urn:microsoft.com/office/officeart/2018/2/layout/IconLabelList"/>
    <dgm:cxn modelId="{9BD89EE3-EB0B-44E4-B9F7-94435953C1EB}" type="presParOf" srcId="{49F4CD4F-77E8-4A84-9EC6-DE2F3F5B50B1}" destId="{A2650954-7938-4B61-B85A-803EF9760F4D}" srcOrd="0" destOrd="0" presId="urn:microsoft.com/office/officeart/2018/2/layout/IconLabelList"/>
    <dgm:cxn modelId="{6B3DDB1A-6337-4F7A-9B6E-F3F6CB05050A}" type="presParOf" srcId="{A2650954-7938-4B61-B85A-803EF9760F4D}" destId="{B509F9B3-D92A-4DB0-BD19-0BDA58584BA4}" srcOrd="0" destOrd="0" presId="urn:microsoft.com/office/officeart/2018/2/layout/IconLabelList"/>
    <dgm:cxn modelId="{8AB22149-8578-4ED0-8D5F-EA3CB6070DFF}" type="presParOf" srcId="{A2650954-7938-4B61-B85A-803EF9760F4D}" destId="{583F69B6-1242-4B87-A0B8-9053BCA0C36A}" srcOrd="1" destOrd="0" presId="urn:microsoft.com/office/officeart/2018/2/layout/IconLabelList"/>
    <dgm:cxn modelId="{B8591700-7F9F-4ED5-9575-8141A22B527E}" type="presParOf" srcId="{A2650954-7938-4B61-B85A-803EF9760F4D}" destId="{CE100923-BBFB-4477-87A1-A1ED717A4D13}" srcOrd="2" destOrd="0" presId="urn:microsoft.com/office/officeart/2018/2/layout/IconLabelList"/>
    <dgm:cxn modelId="{D7304E2F-C893-4348-8C8B-58CD9C23CE37}" type="presParOf" srcId="{49F4CD4F-77E8-4A84-9EC6-DE2F3F5B50B1}" destId="{C8A550E3-DD51-4764-A873-7F5DFCF4CB8B}" srcOrd="1" destOrd="0" presId="urn:microsoft.com/office/officeart/2018/2/layout/IconLabelList"/>
    <dgm:cxn modelId="{A793CFAA-9F96-4C15-BEF6-4E5B6E8C53F8}" type="presParOf" srcId="{49F4CD4F-77E8-4A84-9EC6-DE2F3F5B50B1}" destId="{E9BAD8ED-1B1F-4013-8AB6-05C2C5E7723B}" srcOrd="2" destOrd="0" presId="urn:microsoft.com/office/officeart/2018/2/layout/IconLabelList"/>
    <dgm:cxn modelId="{8969EC80-FECD-4799-8982-891B91AB827F}" type="presParOf" srcId="{E9BAD8ED-1B1F-4013-8AB6-05C2C5E7723B}" destId="{BE81B85D-8552-4F23-ADCE-E5AEB03DE172}" srcOrd="0" destOrd="0" presId="urn:microsoft.com/office/officeart/2018/2/layout/IconLabelList"/>
    <dgm:cxn modelId="{D8FF3F6D-C2EB-4192-BB8D-027330098748}" type="presParOf" srcId="{E9BAD8ED-1B1F-4013-8AB6-05C2C5E7723B}" destId="{ACB8CC69-7E36-45C7-8CB6-2C96C5B59511}" srcOrd="1" destOrd="0" presId="urn:microsoft.com/office/officeart/2018/2/layout/IconLabelList"/>
    <dgm:cxn modelId="{99220255-B405-432E-8278-A35406111AEF}" type="presParOf" srcId="{E9BAD8ED-1B1F-4013-8AB6-05C2C5E7723B}" destId="{EA25AC58-61A7-4AEE-9B3A-E9657DCEF444}" srcOrd="2" destOrd="0" presId="urn:microsoft.com/office/officeart/2018/2/layout/IconLabelList"/>
    <dgm:cxn modelId="{A82E4F39-94D4-4504-9F42-827075441AA1}" type="presParOf" srcId="{49F4CD4F-77E8-4A84-9EC6-DE2F3F5B50B1}" destId="{A3304482-5C37-4FFF-8F46-0B6FBAEA9B61}" srcOrd="3" destOrd="0" presId="urn:microsoft.com/office/officeart/2018/2/layout/IconLabelList"/>
    <dgm:cxn modelId="{C23BFC4A-713C-42F9-B344-DEB6149E4350}" type="presParOf" srcId="{49F4CD4F-77E8-4A84-9EC6-DE2F3F5B50B1}" destId="{9651BAFA-10D1-4D74-9637-2E1C6E3F2619}" srcOrd="4" destOrd="0" presId="urn:microsoft.com/office/officeart/2018/2/layout/IconLabelList"/>
    <dgm:cxn modelId="{6CC6B4C4-0FCB-4C7B-91DF-7839147BDC30}" type="presParOf" srcId="{9651BAFA-10D1-4D74-9637-2E1C6E3F2619}" destId="{A39BDEDA-15FD-42BE-928B-4FAA47E479FF}" srcOrd="0" destOrd="0" presId="urn:microsoft.com/office/officeart/2018/2/layout/IconLabelList"/>
    <dgm:cxn modelId="{3083B293-3B38-40FB-8066-9751C5D36189}" type="presParOf" srcId="{9651BAFA-10D1-4D74-9637-2E1C6E3F2619}" destId="{E67E2108-1CF1-4E13-A681-3092A313F6AD}" srcOrd="1" destOrd="0" presId="urn:microsoft.com/office/officeart/2018/2/layout/IconLabelList"/>
    <dgm:cxn modelId="{D24388D7-66C2-4AE2-A2CD-CD9F6F3A84B3}" type="presParOf" srcId="{9651BAFA-10D1-4D74-9637-2E1C6E3F2619}" destId="{CA68772E-8E76-42E8-8980-95F5A597F4E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C1BA61-D981-4975-8B2B-2FD1E812D6A5}" type="doc">
      <dgm:prSet loTypeId="urn:microsoft.com/office/officeart/2018/2/layout/IconLabel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B317483-505C-4464-A017-F92F9EECDC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Create </a:t>
          </a:r>
          <a:r>
            <a:rPr lang="en-US">
              <a:solidFill>
                <a:schemeClr val="bg1"/>
              </a:solidFill>
              <a:latin typeface="Poppins"/>
              <a:cs typeface="Poppins"/>
            </a:rPr>
            <a:t>Games</a:t>
          </a:r>
        </a:p>
      </dgm:t>
    </dgm:pt>
    <dgm:pt modelId="{E5EBC76A-75B8-4E9F-B651-806341A87F0D}" type="parTrans" cxnId="{FB38BA4D-905B-4D02-A2BF-A2F9320EEA78}">
      <dgm:prSet/>
      <dgm:spPr/>
      <dgm:t>
        <a:bodyPr/>
        <a:lstStyle/>
        <a:p>
          <a:endParaRPr lang="en-US"/>
        </a:p>
      </dgm:t>
    </dgm:pt>
    <dgm:pt modelId="{736450A4-9634-416B-9E65-EC3091783930}" type="sibTrans" cxnId="{FB38BA4D-905B-4D02-A2BF-A2F9320EEA78}">
      <dgm:prSet/>
      <dgm:spPr/>
      <dgm:t>
        <a:bodyPr/>
        <a:lstStyle/>
        <a:p>
          <a:endParaRPr lang="en-US"/>
        </a:p>
      </dgm:t>
    </dgm:pt>
    <dgm:pt modelId="{E587C718-93AB-4D0E-BC35-21781BDEB5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Create dataset and prepare for training</a:t>
          </a:r>
        </a:p>
      </dgm:t>
    </dgm:pt>
    <dgm:pt modelId="{134E8BEA-9791-410C-AF2A-96DC10A8D4EB}" type="parTrans" cxnId="{16B1987D-EE64-47CF-BDE6-D6EC6616C91B}">
      <dgm:prSet/>
      <dgm:spPr/>
      <dgm:t>
        <a:bodyPr/>
        <a:lstStyle/>
        <a:p>
          <a:endParaRPr lang="en-US"/>
        </a:p>
      </dgm:t>
    </dgm:pt>
    <dgm:pt modelId="{C3A60D94-4E18-4232-96EB-59994BD34014}" type="sibTrans" cxnId="{16B1987D-EE64-47CF-BDE6-D6EC6616C91B}">
      <dgm:prSet/>
      <dgm:spPr/>
      <dgm:t>
        <a:bodyPr/>
        <a:lstStyle/>
        <a:p>
          <a:endParaRPr lang="en-US"/>
        </a:p>
      </dgm:t>
    </dgm:pt>
    <dgm:pt modelId="{B98E3B7E-0E38-4EAF-AB5A-B153BEE3D1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Training and deploying the AI model</a:t>
          </a:r>
        </a:p>
      </dgm:t>
    </dgm:pt>
    <dgm:pt modelId="{EDF8F419-B30F-4CB7-A143-9203256E984B}" type="parTrans" cxnId="{926E454E-0270-4425-8E60-AF0B4BFEC4E7}">
      <dgm:prSet/>
      <dgm:spPr/>
      <dgm:t>
        <a:bodyPr/>
        <a:lstStyle/>
        <a:p>
          <a:endParaRPr lang="en-US"/>
        </a:p>
      </dgm:t>
    </dgm:pt>
    <dgm:pt modelId="{03B5265E-05A2-451A-B6A8-08E72EDEA1DF}" type="sibTrans" cxnId="{926E454E-0270-4425-8E60-AF0B4BFEC4E7}">
      <dgm:prSet/>
      <dgm:spPr/>
      <dgm:t>
        <a:bodyPr/>
        <a:lstStyle/>
        <a:p>
          <a:endParaRPr lang="en-US"/>
        </a:p>
      </dgm:t>
    </dgm:pt>
    <dgm:pt modelId="{4F54E05D-497B-48E9-B712-7650224A2C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Integrating AI with game</a:t>
          </a:r>
        </a:p>
      </dgm:t>
    </dgm:pt>
    <dgm:pt modelId="{3A76C08B-DB02-4073-B137-5801FA89932F}" type="parTrans" cxnId="{C1A6495F-DA28-40C5-A592-4EC39A1A78D3}">
      <dgm:prSet/>
      <dgm:spPr/>
      <dgm:t>
        <a:bodyPr/>
        <a:lstStyle/>
        <a:p>
          <a:endParaRPr lang="en-US"/>
        </a:p>
      </dgm:t>
    </dgm:pt>
    <dgm:pt modelId="{3F01D360-266C-44CB-9380-6B1037BAA4A1}" type="sibTrans" cxnId="{C1A6495F-DA28-40C5-A592-4EC39A1A78D3}">
      <dgm:prSet/>
      <dgm:spPr/>
      <dgm:t>
        <a:bodyPr/>
        <a:lstStyle/>
        <a:p>
          <a:endParaRPr lang="en-US"/>
        </a:p>
      </dgm:t>
    </dgm:pt>
    <dgm:pt modelId="{49F4CD4F-77E8-4A84-9EC6-DE2F3F5B50B1}" type="pres">
      <dgm:prSet presAssocID="{5AC1BA61-D981-4975-8B2B-2FD1E812D6A5}" presName="root" presStyleCnt="0">
        <dgm:presLayoutVars>
          <dgm:dir/>
          <dgm:resizeHandles val="exact"/>
        </dgm:presLayoutVars>
      </dgm:prSet>
      <dgm:spPr/>
    </dgm:pt>
    <dgm:pt modelId="{A2650954-7938-4B61-B85A-803EF9760F4D}" type="pres">
      <dgm:prSet presAssocID="{7B317483-505C-4464-A017-F92F9EECDC12}" presName="compNode" presStyleCnt="0"/>
      <dgm:spPr/>
    </dgm:pt>
    <dgm:pt modelId="{B509F9B3-D92A-4DB0-BD19-0BDA58584BA4}" type="pres">
      <dgm:prSet presAssocID="{7B317483-505C-4464-A017-F92F9EECDC1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583F69B6-1242-4B87-A0B8-9053BCA0C36A}" type="pres">
      <dgm:prSet presAssocID="{7B317483-505C-4464-A017-F92F9EECDC12}" presName="spaceRect" presStyleCnt="0"/>
      <dgm:spPr/>
    </dgm:pt>
    <dgm:pt modelId="{CE100923-BBFB-4477-87A1-A1ED717A4D13}" type="pres">
      <dgm:prSet presAssocID="{7B317483-505C-4464-A017-F92F9EECDC12}" presName="textRect" presStyleLbl="revTx" presStyleIdx="0" presStyleCnt="4">
        <dgm:presLayoutVars>
          <dgm:chMax val="1"/>
          <dgm:chPref val="1"/>
        </dgm:presLayoutVars>
      </dgm:prSet>
      <dgm:spPr/>
    </dgm:pt>
    <dgm:pt modelId="{C8A550E3-DD51-4764-A873-7F5DFCF4CB8B}" type="pres">
      <dgm:prSet presAssocID="{736450A4-9634-416B-9E65-EC3091783930}" presName="sibTrans" presStyleCnt="0"/>
      <dgm:spPr/>
    </dgm:pt>
    <dgm:pt modelId="{A4948BF1-C05B-47FD-8E71-8C0D7A9B85CF}" type="pres">
      <dgm:prSet presAssocID="{E587C718-93AB-4D0E-BC35-21781BDEB59F}" presName="compNode" presStyleCnt="0"/>
      <dgm:spPr/>
    </dgm:pt>
    <dgm:pt modelId="{1EF71159-DEE1-482D-9141-4961D941C730}" type="pres">
      <dgm:prSet presAssocID="{E587C718-93AB-4D0E-BC35-21781BDEB59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0B60100-9364-4467-B891-5EE229FBF92A}" type="pres">
      <dgm:prSet presAssocID="{E587C718-93AB-4D0E-BC35-21781BDEB59F}" presName="spaceRect" presStyleCnt="0"/>
      <dgm:spPr/>
    </dgm:pt>
    <dgm:pt modelId="{DF41D7AC-2276-4817-9AE7-E99889B81FBA}" type="pres">
      <dgm:prSet presAssocID="{E587C718-93AB-4D0E-BC35-21781BDEB59F}" presName="textRect" presStyleLbl="revTx" presStyleIdx="1" presStyleCnt="4">
        <dgm:presLayoutVars>
          <dgm:chMax val="1"/>
          <dgm:chPref val="1"/>
        </dgm:presLayoutVars>
      </dgm:prSet>
      <dgm:spPr/>
    </dgm:pt>
    <dgm:pt modelId="{FD74657D-2A23-465E-986D-BCB5A6A507BE}" type="pres">
      <dgm:prSet presAssocID="{C3A60D94-4E18-4232-96EB-59994BD34014}" presName="sibTrans" presStyleCnt="0"/>
      <dgm:spPr/>
    </dgm:pt>
    <dgm:pt modelId="{E9BAD8ED-1B1F-4013-8AB6-05C2C5E7723B}" type="pres">
      <dgm:prSet presAssocID="{B98E3B7E-0E38-4EAF-AB5A-B153BEE3D19B}" presName="compNode" presStyleCnt="0"/>
      <dgm:spPr/>
    </dgm:pt>
    <dgm:pt modelId="{BE81B85D-8552-4F23-ADCE-E5AEB03DE172}" type="pres">
      <dgm:prSet presAssocID="{B98E3B7E-0E38-4EAF-AB5A-B153BEE3D19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CB8CC69-7E36-45C7-8CB6-2C96C5B59511}" type="pres">
      <dgm:prSet presAssocID="{B98E3B7E-0E38-4EAF-AB5A-B153BEE3D19B}" presName="spaceRect" presStyleCnt="0"/>
      <dgm:spPr/>
    </dgm:pt>
    <dgm:pt modelId="{EA25AC58-61A7-4AEE-9B3A-E9657DCEF444}" type="pres">
      <dgm:prSet presAssocID="{B98E3B7E-0E38-4EAF-AB5A-B153BEE3D19B}" presName="textRect" presStyleLbl="revTx" presStyleIdx="2" presStyleCnt="4">
        <dgm:presLayoutVars>
          <dgm:chMax val="1"/>
          <dgm:chPref val="1"/>
        </dgm:presLayoutVars>
      </dgm:prSet>
      <dgm:spPr/>
    </dgm:pt>
    <dgm:pt modelId="{A3304482-5C37-4FFF-8F46-0B6FBAEA9B61}" type="pres">
      <dgm:prSet presAssocID="{03B5265E-05A2-451A-B6A8-08E72EDEA1DF}" presName="sibTrans" presStyleCnt="0"/>
      <dgm:spPr/>
    </dgm:pt>
    <dgm:pt modelId="{9651BAFA-10D1-4D74-9637-2E1C6E3F2619}" type="pres">
      <dgm:prSet presAssocID="{4F54E05D-497B-48E9-B712-7650224A2C9A}" presName="compNode" presStyleCnt="0"/>
      <dgm:spPr/>
    </dgm:pt>
    <dgm:pt modelId="{A39BDEDA-15FD-42BE-928B-4FAA47E479FF}" type="pres">
      <dgm:prSet presAssocID="{4F54E05D-497B-48E9-B712-7650224A2C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67E2108-1CF1-4E13-A681-3092A313F6AD}" type="pres">
      <dgm:prSet presAssocID="{4F54E05D-497B-48E9-B712-7650224A2C9A}" presName="spaceRect" presStyleCnt="0"/>
      <dgm:spPr/>
    </dgm:pt>
    <dgm:pt modelId="{CA68772E-8E76-42E8-8980-95F5A597F4EF}" type="pres">
      <dgm:prSet presAssocID="{4F54E05D-497B-48E9-B712-7650224A2C9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5909004-A927-43A9-A438-F0709800E618}" type="presOf" srcId="{5AC1BA61-D981-4975-8B2B-2FD1E812D6A5}" destId="{49F4CD4F-77E8-4A84-9EC6-DE2F3F5B50B1}" srcOrd="0" destOrd="0" presId="urn:microsoft.com/office/officeart/2018/2/layout/IconLabelList"/>
    <dgm:cxn modelId="{198AA13B-3988-4777-80A6-374B4B9DCBF2}" type="presOf" srcId="{B98E3B7E-0E38-4EAF-AB5A-B153BEE3D19B}" destId="{EA25AC58-61A7-4AEE-9B3A-E9657DCEF444}" srcOrd="0" destOrd="0" presId="urn:microsoft.com/office/officeart/2018/2/layout/IconLabelList"/>
    <dgm:cxn modelId="{C1A6495F-DA28-40C5-A592-4EC39A1A78D3}" srcId="{5AC1BA61-D981-4975-8B2B-2FD1E812D6A5}" destId="{4F54E05D-497B-48E9-B712-7650224A2C9A}" srcOrd="3" destOrd="0" parTransId="{3A76C08B-DB02-4073-B137-5801FA89932F}" sibTransId="{3F01D360-266C-44CB-9380-6B1037BAA4A1}"/>
    <dgm:cxn modelId="{FB38BA4D-905B-4D02-A2BF-A2F9320EEA78}" srcId="{5AC1BA61-D981-4975-8B2B-2FD1E812D6A5}" destId="{7B317483-505C-4464-A017-F92F9EECDC12}" srcOrd="0" destOrd="0" parTransId="{E5EBC76A-75B8-4E9F-B651-806341A87F0D}" sibTransId="{736450A4-9634-416B-9E65-EC3091783930}"/>
    <dgm:cxn modelId="{926E454E-0270-4425-8E60-AF0B4BFEC4E7}" srcId="{5AC1BA61-D981-4975-8B2B-2FD1E812D6A5}" destId="{B98E3B7E-0E38-4EAF-AB5A-B153BEE3D19B}" srcOrd="2" destOrd="0" parTransId="{EDF8F419-B30F-4CB7-A143-9203256E984B}" sibTransId="{03B5265E-05A2-451A-B6A8-08E72EDEA1DF}"/>
    <dgm:cxn modelId="{16B1987D-EE64-47CF-BDE6-D6EC6616C91B}" srcId="{5AC1BA61-D981-4975-8B2B-2FD1E812D6A5}" destId="{E587C718-93AB-4D0E-BC35-21781BDEB59F}" srcOrd="1" destOrd="0" parTransId="{134E8BEA-9791-410C-AF2A-96DC10A8D4EB}" sibTransId="{C3A60D94-4E18-4232-96EB-59994BD34014}"/>
    <dgm:cxn modelId="{30C4517E-AD1C-4C32-B4C7-98B4F40320D0}" type="presOf" srcId="{E587C718-93AB-4D0E-BC35-21781BDEB59F}" destId="{DF41D7AC-2276-4817-9AE7-E99889B81FBA}" srcOrd="0" destOrd="0" presId="urn:microsoft.com/office/officeart/2018/2/layout/IconLabelList"/>
    <dgm:cxn modelId="{6FE4EFD1-14FC-4DB6-9A02-A6CE95A11FB7}" type="presOf" srcId="{7B317483-505C-4464-A017-F92F9EECDC12}" destId="{CE100923-BBFB-4477-87A1-A1ED717A4D13}" srcOrd="0" destOrd="0" presId="urn:microsoft.com/office/officeart/2018/2/layout/IconLabelList"/>
    <dgm:cxn modelId="{B9DEB8E4-3FE9-4241-9C30-EB82A0DC8EEA}" type="presOf" srcId="{4F54E05D-497B-48E9-B712-7650224A2C9A}" destId="{CA68772E-8E76-42E8-8980-95F5A597F4EF}" srcOrd="0" destOrd="0" presId="urn:microsoft.com/office/officeart/2018/2/layout/IconLabelList"/>
    <dgm:cxn modelId="{11F10ACE-BF85-4B9B-9869-0B58B40756F5}" type="presParOf" srcId="{49F4CD4F-77E8-4A84-9EC6-DE2F3F5B50B1}" destId="{A2650954-7938-4B61-B85A-803EF9760F4D}" srcOrd="0" destOrd="0" presId="urn:microsoft.com/office/officeart/2018/2/layout/IconLabelList"/>
    <dgm:cxn modelId="{02D180F6-CE2A-4899-AD04-E3CD00B02624}" type="presParOf" srcId="{A2650954-7938-4B61-B85A-803EF9760F4D}" destId="{B509F9B3-D92A-4DB0-BD19-0BDA58584BA4}" srcOrd="0" destOrd="0" presId="urn:microsoft.com/office/officeart/2018/2/layout/IconLabelList"/>
    <dgm:cxn modelId="{4D1E9CEC-652E-4E30-BD0A-B972DC098CFD}" type="presParOf" srcId="{A2650954-7938-4B61-B85A-803EF9760F4D}" destId="{583F69B6-1242-4B87-A0B8-9053BCA0C36A}" srcOrd="1" destOrd="0" presId="urn:microsoft.com/office/officeart/2018/2/layout/IconLabelList"/>
    <dgm:cxn modelId="{986FB450-51F5-4B50-AE74-201DA1094C15}" type="presParOf" srcId="{A2650954-7938-4B61-B85A-803EF9760F4D}" destId="{CE100923-BBFB-4477-87A1-A1ED717A4D13}" srcOrd="2" destOrd="0" presId="urn:microsoft.com/office/officeart/2018/2/layout/IconLabelList"/>
    <dgm:cxn modelId="{241411CB-5AA3-4D5D-9789-F83BE961E686}" type="presParOf" srcId="{49F4CD4F-77E8-4A84-9EC6-DE2F3F5B50B1}" destId="{C8A550E3-DD51-4764-A873-7F5DFCF4CB8B}" srcOrd="1" destOrd="0" presId="urn:microsoft.com/office/officeart/2018/2/layout/IconLabelList"/>
    <dgm:cxn modelId="{2492A6FD-7FC9-4374-8589-4AC550E60E26}" type="presParOf" srcId="{49F4CD4F-77E8-4A84-9EC6-DE2F3F5B50B1}" destId="{A4948BF1-C05B-47FD-8E71-8C0D7A9B85CF}" srcOrd="2" destOrd="0" presId="urn:microsoft.com/office/officeart/2018/2/layout/IconLabelList"/>
    <dgm:cxn modelId="{03736E02-FDEE-42C8-894F-010B399F8041}" type="presParOf" srcId="{A4948BF1-C05B-47FD-8E71-8C0D7A9B85CF}" destId="{1EF71159-DEE1-482D-9141-4961D941C730}" srcOrd="0" destOrd="0" presId="urn:microsoft.com/office/officeart/2018/2/layout/IconLabelList"/>
    <dgm:cxn modelId="{96C73F15-3472-46A3-AC64-5617D2865AD1}" type="presParOf" srcId="{A4948BF1-C05B-47FD-8E71-8C0D7A9B85CF}" destId="{20B60100-9364-4467-B891-5EE229FBF92A}" srcOrd="1" destOrd="0" presId="urn:microsoft.com/office/officeart/2018/2/layout/IconLabelList"/>
    <dgm:cxn modelId="{CB4F89CE-5C70-4B1F-9D47-C4F1950516FF}" type="presParOf" srcId="{A4948BF1-C05B-47FD-8E71-8C0D7A9B85CF}" destId="{DF41D7AC-2276-4817-9AE7-E99889B81FBA}" srcOrd="2" destOrd="0" presId="urn:microsoft.com/office/officeart/2018/2/layout/IconLabelList"/>
    <dgm:cxn modelId="{74F73EF0-C832-4778-9556-36EF98CD3C0B}" type="presParOf" srcId="{49F4CD4F-77E8-4A84-9EC6-DE2F3F5B50B1}" destId="{FD74657D-2A23-465E-986D-BCB5A6A507BE}" srcOrd="3" destOrd="0" presId="urn:microsoft.com/office/officeart/2018/2/layout/IconLabelList"/>
    <dgm:cxn modelId="{43E390C0-D356-4DEB-86B1-07D6C9DCEE09}" type="presParOf" srcId="{49F4CD4F-77E8-4A84-9EC6-DE2F3F5B50B1}" destId="{E9BAD8ED-1B1F-4013-8AB6-05C2C5E7723B}" srcOrd="4" destOrd="0" presId="urn:microsoft.com/office/officeart/2018/2/layout/IconLabelList"/>
    <dgm:cxn modelId="{7E93BAE6-FC2D-4A7B-8C10-432C84448F5B}" type="presParOf" srcId="{E9BAD8ED-1B1F-4013-8AB6-05C2C5E7723B}" destId="{BE81B85D-8552-4F23-ADCE-E5AEB03DE172}" srcOrd="0" destOrd="0" presId="urn:microsoft.com/office/officeart/2018/2/layout/IconLabelList"/>
    <dgm:cxn modelId="{C1FC8CCF-24C1-42BE-A8EA-8A988C648D4A}" type="presParOf" srcId="{E9BAD8ED-1B1F-4013-8AB6-05C2C5E7723B}" destId="{ACB8CC69-7E36-45C7-8CB6-2C96C5B59511}" srcOrd="1" destOrd="0" presId="urn:microsoft.com/office/officeart/2018/2/layout/IconLabelList"/>
    <dgm:cxn modelId="{3EB321D6-48A2-4309-8F56-14F625C44EB7}" type="presParOf" srcId="{E9BAD8ED-1B1F-4013-8AB6-05C2C5E7723B}" destId="{EA25AC58-61A7-4AEE-9B3A-E9657DCEF444}" srcOrd="2" destOrd="0" presId="urn:microsoft.com/office/officeart/2018/2/layout/IconLabelList"/>
    <dgm:cxn modelId="{AD14D838-5325-4AF1-8654-A020FE9FB102}" type="presParOf" srcId="{49F4CD4F-77E8-4A84-9EC6-DE2F3F5B50B1}" destId="{A3304482-5C37-4FFF-8F46-0B6FBAEA9B61}" srcOrd="5" destOrd="0" presId="urn:microsoft.com/office/officeart/2018/2/layout/IconLabelList"/>
    <dgm:cxn modelId="{996ECB81-1814-4F68-9FA8-1F093A05EE95}" type="presParOf" srcId="{49F4CD4F-77E8-4A84-9EC6-DE2F3F5B50B1}" destId="{9651BAFA-10D1-4D74-9637-2E1C6E3F2619}" srcOrd="6" destOrd="0" presId="urn:microsoft.com/office/officeart/2018/2/layout/IconLabelList"/>
    <dgm:cxn modelId="{DB3E2486-1E6B-47A8-BFB6-9663E6BECB63}" type="presParOf" srcId="{9651BAFA-10D1-4D74-9637-2E1C6E3F2619}" destId="{A39BDEDA-15FD-42BE-928B-4FAA47E479FF}" srcOrd="0" destOrd="0" presId="urn:microsoft.com/office/officeart/2018/2/layout/IconLabelList"/>
    <dgm:cxn modelId="{1ECC136F-D031-4935-9953-28BD90C1C315}" type="presParOf" srcId="{9651BAFA-10D1-4D74-9637-2E1C6E3F2619}" destId="{E67E2108-1CF1-4E13-A681-3092A313F6AD}" srcOrd="1" destOrd="0" presId="urn:microsoft.com/office/officeart/2018/2/layout/IconLabelList"/>
    <dgm:cxn modelId="{B3AE4546-FB52-4EF9-BA99-8D42FCCE089E}" type="presParOf" srcId="{9651BAFA-10D1-4D74-9637-2E1C6E3F2619}" destId="{CA68772E-8E76-42E8-8980-95F5A597F4E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CFA2B6-F8F0-4C10-922C-254D512F3580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BF1A5F-9951-4ADD-B84A-10C03E4FB97E}">
      <dgm:prSet custT="1"/>
      <dgm:spPr>
        <a:solidFill>
          <a:srgbClr val="FFC0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400">
              <a:solidFill>
                <a:schemeClr val="tx1"/>
              </a:solidFill>
            </a:rPr>
            <a:t>Game will load and show a “please wait” message during initialization</a:t>
          </a:r>
        </a:p>
      </dgm:t>
    </dgm:pt>
    <dgm:pt modelId="{C7297614-B4CF-46CC-9A0D-BDE016EE0420}" type="parTrans" cxnId="{730E52F5-9750-40B1-982A-04CA56D0C5B8}">
      <dgm:prSet/>
      <dgm:spPr/>
      <dgm:t>
        <a:bodyPr/>
        <a:lstStyle/>
        <a:p>
          <a:endParaRPr lang="en-US"/>
        </a:p>
      </dgm:t>
    </dgm:pt>
    <dgm:pt modelId="{EDDFBB08-1A7A-454D-8861-63913C6893D2}" type="sibTrans" cxnId="{730E52F5-9750-40B1-982A-04CA56D0C5B8}">
      <dgm:prSet/>
      <dgm:spPr>
        <a:solidFill>
          <a:srgbClr val="FFC000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627E912A-E92F-4767-8FE9-02315C18004E}">
      <dgm:prSet custT="1"/>
      <dgm:spPr>
        <a:solidFill>
          <a:srgbClr val="FFC0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400">
              <a:solidFill>
                <a:schemeClr val="tx1"/>
              </a:solidFill>
            </a:rPr>
            <a:t>Player and opponent are shown next to each other</a:t>
          </a:r>
        </a:p>
      </dgm:t>
    </dgm:pt>
    <dgm:pt modelId="{C366A9B5-F273-46BE-953E-30DA951D61B1}" type="parTrans" cxnId="{2D955F71-FA1B-4354-A0EC-E0A2B37903D7}">
      <dgm:prSet/>
      <dgm:spPr/>
      <dgm:t>
        <a:bodyPr/>
        <a:lstStyle/>
        <a:p>
          <a:endParaRPr lang="en-US"/>
        </a:p>
      </dgm:t>
    </dgm:pt>
    <dgm:pt modelId="{89D368F1-660E-4AE7-BA3E-006E12A887BF}" type="sibTrans" cxnId="{2D955F71-FA1B-4354-A0EC-E0A2B37903D7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7EBC8A3A-5DB2-4CEA-A37B-60AE2E45E221}">
      <dgm:prSet custT="1"/>
      <dgm:spPr>
        <a:solidFill>
          <a:srgbClr val="FFC0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400">
              <a:solidFill>
                <a:schemeClr val="tx1"/>
              </a:solidFill>
            </a:rPr>
            <a:t>The first round of the game is started by the press of a key or button</a:t>
          </a:r>
        </a:p>
      </dgm:t>
    </dgm:pt>
    <dgm:pt modelId="{82A91708-69C2-4527-AF56-251BC8785D1C}" type="parTrans" cxnId="{9B6E887D-8556-440C-9058-195E8A71EFA1}">
      <dgm:prSet/>
      <dgm:spPr/>
      <dgm:t>
        <a:bodyPr/>
        <a:lstStyle/>
        <a:p>
          <a:endParaRPr lang="en-US"/>
        </a:p>
      </dgm:t>
    </dgm:pt>
    <dgm:pt modelId="{629F44C3-1ED6-4FEE-91F6-301CA24970B1}" type="sibTrans" cxnId="{9B6E887D-8556-440C-9058-195E8A71EFA1}">
      <dgm:prSet/>
      <dgm:spPr>
        <a:solidFill>
          <a:srgbClr val="FFC000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86831BD2-93D1-48B7-97C5-5B268B348895}">
      <dgm:prSet custT="1"/>
      <dgm:spPr>
        <a:solidFill>
          <a:srgbClr val="FFC0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400">
              <a:solidFill>
                <a:schemeClr val="tx1"/>
              </a:solidFill>
            </a:rPr>
            <a:t>A new round starts with a countdown, asking the player to get ready</a:t>
          </a:r>
        </a:p>
      </dgm:t>
    </dgm:pt>
    <dgm:pt modelId="{9623A4FC-B7F4-481C-9729-0F7612B23068}" type="parTrans" cxnId="{064B9D00-F4D3-42EB-BDF6-AA0C5FAC607C}">
      <dgm:prSet/>
      <dgm:spPr/>
      <dgm:t>
        <a:bodyPr/>
        <a:lstStyle/>
        <a:p>
          <a:endParaRPr lang="en-US"/>
        </a:p>
      </dgm:t>
    </dgm:pt>
    <dgm:pt modelId="{194BD085-6A71-4800-9846-6DDC64CA8C1A}" type="sibTrans" cxnId="{064B9D00-F4D3-42EB-BDF6-AA0C5FAC607C}">
      <dgm:prSet/>
      <dgm:spPr>
        <a:solidFill>
          <a:srgbClr val="FFC000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805AA06C-48FE-452A-A0F6-43A26474005C}">
      <dgm:prSet custT="1"/>
      <dgm:spPr>
        <a:solidFill>
          <a:srgbClr val="FFC0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400">
              <a:solidFill>
                <a:schemeClr val="tx1"/>
              </a:solidFill>
            </a:rPr>
            <a:t>Player should show a hand gesture</a:t>
          </a:r>
        </a:p>
      </dgm:t>
    </dgm:pt>
    <dgm:pt modelId="{BC0AC07A-D22E-4DDF-ACE3-1284A4F2050F}" type="parTrans" cxnId="{7E26EECE-F15C-4594-927D-D5B7BAA2CAA9}">
      <dgm:prSet/>
      <dgm:spPr/>
      <dgm:t>
        <a:bodyPr/>
        <a:lstStyle/>
        <a:p>
          <a:endParaRPr lang="en-US"/>
        </a:p>
      </dgm:t>
    </dgm:pt>
    <dgm:pt modelId="{680B2605-FA13-43B8-B370-3F163A1118F7}" type="sibTrans" cxnId="{7E26EECE-F15C-4594-927D-D5B7BAA2CAA9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C1FABC63-3CEC-4E88-A44F-3A7E2CCD05E8}">
      <dgm:prSet custT="1"/>
      <dgm:spPr>
        <a:solidFill>
          <a:srgbClr val="FFC0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400">
              <a:solidFill>
                <a:schemeClr val="tx1"/>
              </a:solidFill>
            </a:rPr>
            <a:t>Once a valid gesture is registered, it is compared to the computer gesture </a:t>
          </a:r>
        </a:p>
      </dgm:t>
    </dgm:pt>
    <dgm:pt modelId="{AC9F86CD-B979-4B71-9B6C-0262C0C2EDA8}" type="parTrans" cxnId="{C5072360-DFE8-4DCC-AD67-11056BB7EC64}">
      <dgm:prSet/>
      <dgm:spPr/>
      <dgm:t>
        <a:bodyPr/>
        <a:lstStyle/>
        <a:p>
          <a:endParaRPr lang="en-US"/>
        </a:p>
      </dgm:t>
    </dgm:pt>
    <dgm:pt modelId="{DFBE6526-1102-410C-920B-F77FCBF9F6B9}" type="sibTrans" cxnId="{C5072360-DFE8-4DCC-AD67-11056BB7EC64}">
      <dgm:prSet/>
      <dgm:spPr>
        <a:solidFill>
          <a:srgbClr val="FFC000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47FD4E72-5B22-4857-A815-92B9D46E8EB0}">
      <dgm:prSet custT="1"/>
      <dgm:spPr>
        <a:solidFill>
          <a:srgbClr val="FFC0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400">
              <a:solidFill>
                <a:schemeClr val="tx1"/>
              </a:solidFill>
            </a:rPr>
            <a:t>The result is evaluated according to the rules of the game</a:t>
          </a:r>
        </a:p>
      </dgm:t>
    </dgm:pt>
    <dgm:pt modelId="{269DA04D-C65F-47B1-B744-0EAAE1A20E78}" type="parTrans" cxnId="{DE9B19DC-D601-4307-B605-4ABD4B38D797}">
      <dgm:prSet/>
      <dgm:spPr/>
      <dgm:t>
        <a:bodyPr/>
        <a:lstStyle/>
        <a:p>
          <a:endParaRPr lang="en-US"/>
        </a:p>
      </dgm:t>
    </dgm:pt>
    <dgm:pt modelId="{B005DE24-9E82-47C7-883B-706641085D2C}" type="sibTrans" cxnId="{DE9B19DC-D601-4307-B605-4ABD4B38D797}">
      <dgm:prSet/>
      <dgm:spPr>
        <a:solidFill>
          <a:srgbClr val="FFC000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A1946EBC-2029-4A2D-B40D-43C86B9758D8}">
      <dgm:prSet custT="1"/>
      <dgm:spPr>
        <a:solidFill>
          <a:srgbClr val="FFC0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400">
              <a:solidFill>
                <a:schemeClr val="tx1"/>
              </a:solidFill>
            </a:rPr>
            <a:t>Winner is awarded one point, score display gets updated</a:t>
          </a:r>
        </a:p>
      </dgm:t>
    </dgm:pt>
    <dgm:pt modelId="{AEA226E0-9E8B-4E99-BB6B-D8513A04B480}" type="parTrans" cxnId="{E89BFE3B-E906-4C17-9FD5-69CF4E516CD1}">
      <dgm:prSet/>
      <dgm:spPr/>
      <dgm:t>
        <a:bodyPr/>
        <a:lstStyle/>
        <a:p>
          <a:endParaRPr lang="en-US"/>
        </a:p>
      </dgm:t>
    </dgm:pt>
    <dgm:pt modelId="{46D44D71-547B-4308-AC3F-96DD0F67C246}" type="sibTrans" cxnId="{E89BFE3B-E906-4C17-9FD5-69CF4E516CD1}">
      <dgm:prSet/>
      <dgm:spPr>
        <a:solidFill>
          <a:srgbClr val="FFC000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76AA547D-34C3-4DB7-8161-53DF220D1BB7}">
      <dgm:prSet custT="1"/>
      <dgm:spPr>
        <a:solidFill>
          <a:srgbClr val="FFC0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400">
              <a:solidFill>
                <a:schemeClr val="tx1"/>
              </a:solidFill>
            </a:rPr>
            <a:t>Start next round</a:t>
          </a:r>
        </a:p>
      </dgm:t>
    </dgm:pt>
    <dgm:pt modelId="{6D4F5406-03EB-4F4B-8792-EE34AE489CEC}" type="parTrans" cxnId="{A4360563-E2AA-44FA-BFFC-35C44BC60538}">
      <dgm:prSet/>
      <dgm:spPr/>
      <dgm:t>
        <a:bodyPr/>
        <a:lstStyle/>
        <a:p>
          <a:endParaRPr lang="en-US"/>
        </a:p>
      </dgm:t>
    </dgm:pt>
    <dgm:pt modelId="{03F99127-4917-4F82-B655-F7E1AB5DD7E9}" type="sibTrans" cxnId="{A4360563-E2AA-44FA-BFFC-35C44BC60538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9D2B1688-6A96-4EF1-A617-36E6298532C2}" type="pres">
      <dgm:prSet presAssocID="{01CFA2B6-F8F0-4C10-922C-254D512F3580}" presName="cycle" presStyleCnt="0">
        <dgm:presLayoutVars>
          <dgm:dir/>
          <dgm:resizeHandles val="exact"/>
        </dgm:presLayoutVars>
      </dgm:prSet>
      <dgm:spPr/>
    </dgm:pt>
    <dgm:pt modelId="{D05B9444-AA13-47A9-9245-4F624DE26B43}" type="pres">
      <dgm:prSet presAssocID="{ABBF1A5F-9951-4ADD-B84A-10C03E4FB97E}" presName="node" presStyleLbl="node1" presStyleIdx="0" presStyleCnt="9" custScaleX="217473" custRadScaleRad="97554" custRadScaleInc="590">
        <dgm:presLayoutVars>
          <dgm:bulletEnabled val="1"/>
        </dgm:presLayoutVars>
      </dgm:prSet>
      <dgm:spPr/>
    </dgm:pt>
    <dgm:pt modelId="{A8398CA2-6B75-4C68-A9F3-157DD01287AE}" type="pres">
      <dgm:prSet presAssocID="{ABBF1A5F-9951-4ADD-B84A-10C03E4FB97E}" presName="spNode" presStyleCnt="0"/>
      <dgm:spPr/>
    </dgm:pt>
    <dgm:pt modelId="{4AA7C77D-2BDD-4EBC-B8E8-1ACF5B99F27F}" type="pres">
      <dgm:prSet presAssocID="{EDDFBB08-1A7A-454D-8861-63913C6893D2}" presName="sibTrans" presStyleLbl="sibTrans1D1" presStyleIdx="0" presStyleCnt="9"/>
      <dgm:spPr/>
    </dgm:pt>
    <dgm:pt modelId="{46A9C62F-CD74-4E22-9AFE-2676C1D5E6FE}" type="pres">
      <dgm:prSet presAssocID="{627E912A-E92F-4767-8FE9-02315C18004E}" presName="node" presStyleLbl="node1" presStyleIdx="1" presStyleCnt="9" custScaleX="217473" custRadScaleRad="108480" custRadScaleInc="132036">
        <dgm:presLayoutVars>
          <dgm:bulletEnabled val="1"/>
        </dgm:presLayoutVars>
      </dgm:prSet>
      <dgm:spPr/>
    </dgm:pt>
    <dgm:pt modelId="{549923FC-A5DB-433B-9178-B5D8E1DEC774}" type="pres">
      <dgm:prSet presAssocID="{627E912A-E92F-4767-8FE9-02315C18004E}" presName="spNode" presStyleCnt="0"/>
      <dgm:spPr/>
    </dgm:pt>
    <dgm:pt modelId="{5298C1F4-DE4A-4149-AAD8-A466D4135743}" type="pres">
      <dgm:prSet presAssocID="{89D368F1-660E-4AE7-BA3E-006E12A887BF}" presName="sibTrans" presStyleLbl="sibTrans1D1" presStyleIdx="1" presStyleCnt="9"/>
      <dgm:spPr/>
    </dgm:pt>
    <dgm:pt modelId="{9F12D38E-A9A9-4DC2-B6E6-044EF080E545}" type="pres">
      <dgm:prSet presAssocID="{7EBC8A3A-5DB2-4CEA-A37B-60AE2E45E221}" presName="node" presStyleLbl="node1" presStyleIdx="2" presStyleCnt="9" custScaleX="217473" custRadScaleRad="126609" custRadScaleInc="35383">
        <dgm:presLayoutVars>
          <dgm:bulletEnabled val="1"/>
        </dgm:presLayoutVars>
      </dgm:prSet>
      <dgm:spPr/>
    </dgm:pt>
    <dgm:pt modelId="{55386B50-D441-43ED-8D59-43B4956480B6}" type="pres">
      <dgm:prSet presAssocID="{7EBC8A3A-5DB2-4CEA-A37B-60AE2E45E221}" presName="spNode" presStyleCnt="0"/>
      <dgm:spPr/>
    </dgm:pt>
    <dgm:pt modelId="{8C160DD8-600A-469C-96B2-09997A6CD72F}" type="pres">
      <dgm:prSet presAssocID="{629F44C3-1ED6-4FEE-91F6-301CA24970B1}" presName="sibTrans" presStyleLbl="sibTrans1D1" presStyleIdx="2" presStyleCnt="9"/>
      <dgm:spPr/>
    </dgm:pt>
    <dgm:pt modelId="{60276F12-5BFA-4A6D-A7BF-474C104E7E15}" type="pres">
      <dgm:prSet presAssocID="{86831BD2-93D1-48B7-97C5-5B268B348895}" presName="node" presStyleLbl="node1" presStyleIdx="3" presStyleCnt="9" custScaleX="225570" custRadScaleRad="123157" custRadScaleInc="-78044">
        <dgm:presLayoutVars>
          <dgm:bulletEnabled val="1"/>
        </dgm:presLayoutVars>
      </dgm:prSet>
      <dgm:spPr/>
    </dgm:pt>
    <dgm:pt modelId="{6E469145-BFEC-4A42-9374-AE6D2E812692}" type="pres">
      <dgm:prSet presAssocID="{86831BD2-93D1-48B7-97C5-5B268B348895}" presName="spNode" presStyleCnt="0"/>
      <dgm:spPr/>
    </dgm:pt>
    <dgm:pt modelId="{551BD3AB-0538-446D-8F88-F89FAC8AA82A}" type="pres">
      <dgm:prSet presAssocID="{194BD085-6A71-4800-9846-6DDC64CA8C1A}" presName="sibTrans" presStyleLbl="sibTrans1D1" presStyleIdx="3" presStyleCnt="9"/>
      <dgm:spPr/>
    </dgm:pt>
    <dgm:pt modelId="{3711F6FD-97ED-4DD6-8A38-A7C5D62D1603}" type="pres">
      <dgm:prSet presAssocID="{805AA06C-48FE-452A-A0F6-43A26474005C}" presName="node" presStyleLbl="node1" presStyleIdx="4" presStyleCnt="9" custScaleX="203122" custRadScaleRad="100241" custRadScaleInc="-136164">
        <dgm:presLayoutVars>
          <dgm:bulletEnabled val="1"/>
        </dgm:presLayoutVars>
      </dgm:prSet>
      <dgm:spPr/>
    </dgm:pt>
    <dgm:pt modelId="{6BE541F4-1C29-44FA-A97F-CA3225112AAD}" type="pres">
      <dgm:prSet presAssocID="{805AA06C-48FE-452A-A0F6-43A26474005C}" presName="spNode" presStyleCnt="0"/>
      <dgm:spPr/>
    </dgm:pt>
    <dgm:pt modelId="{936DA15C-A837-403A-B9C4-E159744BAC10}" type="pres">
      <dgm:prSet presAssocID="{680B2605-FA13-43B8-B370-3F163A1118F7}" presName="sibTrans" presStyleLbl="sibTrans1D1" presStyleIdx="4" presStyleCnt="9"/>
      <dgm:spPr/>
    </dgm:pt>
    <dgm:pt modelId="{2ADA369C-9E1D-4946-9BA7-6FD1D9C1EFCB}" type="pres">
      <dgm:prSet presAssocID="{C1FABC63-3CEC-4E88-A44F-3A7E2CCD05E8}" presName="node" presStyleLbl="node1" presStyleIdx="5" presStyleCnt="9" custScaleX="203122" custRadScaleRad="100839" custRadScaleInc="135657">
        <dgm:presLayoutVars>
          <dgm:bulletEnabled val="1"/>
        </dgm:presLayoutVars>
      </dgm:prSet>
      <dgm:spPr/>
    </dgm:pt>
    <dgm:pt modelId="{C2354CD2-4F4A-4C30-B77F-B8278384BA78}" type="pres">
      <dgm:prSet presAssocID="{C1FABC63-3CEC-4E88-A44F-3A7E2CCD05E8}" presName="spNode" presStyleCnt="0"/>
      <dgm:spPr/>
    </dgm:pt>
    <dgm:pt modelId="{4E21D0B3-B4C6-4937-AE76-1BBB71B66579}" type="pres">
      <dgm:prSet presAssocID="{DFBE6526-1102-410C-920B-F77FCBF9F6B9}" presName="sibTrans" presStyleLbl="sibTrans1D1" presStyleIdx="5" presStyleCnt="9"/>
      <dgm:spPr/>
    </dgm:pt>
    <dgm:pt modelId="{37AD6477-5688-4E34-8964-1BD583D2597C}" type="pres">
      <dgm:prSet presAssocID="{47FD4E72-5B22-4857-A815-92B9D46E8EB0}" presName="node" presStyleLbl="node1" presStyleIdx="6" presStyleCnt="9" custScaleX="225570" custRadScaleRad="120414" custRadScaleInc="72489">
        <dgm:presLayoutVars>
          <dgm:bulletEnabled val="1"/>
        </dgm:presLayoutVars>
      </dgm:prSet>
      <dgm:spPr/>
    </dgm:pt>
    <dgm:pt modelId="{163370F7-73A7-4330-A954-E105E9B83F05}" type="pres">
      <dgm:prSet presAssocID="{47FD4E72-5B22-4857-A815-92B9D46E8EB0}" presName="spNode" presStyleCnt="0"/>
      <dgm:spPr/>
    </dgm:pt>
    <dgm:pt modelId="{638313AE-6CA6-42A5-B0DE-595A78CE4D12}" type="pres">
      <dgm:prSet presAssocID="{B005DE24-9E82-47C7-883B-706641085D2C}" presName="sibTrans" presStyleLbl="sibTrans1D1" presStyleIdx="6" presStyleCnt="9"/>
      <dgm:spPr/>
    </dgm:pt>
    <dgm:pt modelId="{CD095581-E9F5-4CCE-8B8A-721F65D09383}" type="pres">
      <dgm:prSet presAssocID="{A1946EBC-2029-4A2D-B40D-43C86B9758D8}" presName="node" presStyleLbl="node1" presStyleIdx="7" presStyleCnt="9" custScaleX="217473" custRadScaleRad="127106" custRadScaleInc="-37384">
        <dgm:presLayoutVars>
          <dgm:bulletEnabled val="1"/>
        </dgm:presLayoutVars>
      </dgm:prSet>
      <dgm:spPr/>
    </dgm:pt>
    <dgm:pt modelId="{C00FB29D-78A2-4BB1-86A0-2F0AF46FC340}" type="pres">
      <dgm:prSet presAssocID="{A1946EBC-2029-4A2D-B40D-43C86B9758D8}" presName="spNode" presStyleCnt="0"/>
      <dgm:spPr/>
    </dgm:pt>
    <dgm:pt modelId="{12002755-74B2-46CB-9DF7-28955B038CB4}" type="pres">
      <dgm:prSet presAssocID="{46D44D71-547B-4308-AC3F-96DD0F67C246}" presName="sibTrans" presStyleLbl="sibTrans1D1" presStyleIdx="7" presStyleCnt="9"/>
      <dgm:spPr/>
    </dgm:pt>
    <dgm:pt modelId="{FFCC9F91-2E74-4353-90CA-A8BD68970EE5}" type="pres">
      <dgm:prSet presAssocID="{76AA547D-34C3-4DB7-8161-53DF220D1BB7}" presName="node" presStyleLbl="node1" presStyleIdx="8" presStyleCnt="9" custScaleX="217473" custRadScaleRad="109115" custRadScaleInc="-136147">
        <dgm:presLayoutVars>
          <dgm:bulletEnabled val="1"/>
        </dgm:presLayoutVars>
      </dgm:prSet>
      <dgm:spPr/>
    </dgm:pt>
    <dgm:pt modelId="{B1BA35F3-965D-4052-907E-83EFD5A521E3}" type="pres">
      <dgm:prSet presAssocID="{76AA547D-34C3-4DB7-8161-53DF220D1BB7}" presName="spNode" presStyleCnt="0"/>
      <dgm:spPr/>
    </dgm:pt>
    <dgm:pt modelId="{6B63EDA3-6FA5-4A88-A11B-5B787278763B}" type="pres">
      <dgm:prSet presAssocID="{03F99127-4917-4F82-B655-F7E1AB5DD7E9}" presName="sibTrans" presStyleLbl="sibTrans1D1" presStyleIdx="8" presStyleCnt="9"/>
      <dgm:spPr/>
    </dgm:pt>
  </dgm:ptLst>
  <dgm:cxnLst>
    <dgm:cxn modelId="{064B9D00-F4D3-42EB-BDF6-AA0C5FAC607C}" srcId="{01CFA2B6-F8F0-4C10-922C-254D512F3580}" destId="{86831BD2-93D1-48B7-97C5-5B268B348895}" srcOrd="3" destOrd="0" parTransId="{9623A4FC-B7F4-481C-9729-0F7612B23068}" sibTransId="{194BD085-6A71-4800-9846-6DDC64CA8C1A}"/>
    <dgm:cxn modelId="{7491971B-5B72-4E0C-85F8-97A8A34731D8}" type="presOf" srcId="{805AA06C-48FE-452A-A0F6-43A26474005C}" destId="{3711F6FD-97ED-4DD6-8A38-A7C5D62D1603}" srcOrd="0" destOrd="0" presId="urn:microsoft.com/office/officeart/2005/8/layout/cycle5"/>
    <dgm:cxn modelId="{D6CCFD23-F6D8-4861-8910-2E29B29C95C2}" type="presOf" srcId="{47FD4E72-5B22-4857-A815-92B9D46E8EB0}" destId="{37AD6477-5688-4E34-8964-1BD583D2597C}" srcOrd="0" destOrd="0" presId="urn:microsoft.com/office/officeart/2005/8/layout/cycle5"/>
    <dgm:cxn modelId="{E4D00F24-269C-4D34-83B9-500BDAC67B38}" type="presOf" srcId="{B005DE24-9E82-47C7-883B-706641085D2C}" destId="{638313AE-6CA6-42A5-B0DE-595A78CE4D12}" srcOrd="0" destOrd="0" presId="urn:microsoft.com/office/officeart/2005/8/layout/cycle5"/>
    <dgm:cxn modelId="{A5B2212C-5331-4244-8558-6954152BA56A}" type="presOf" srcId="{EDDFBB08-1A7A-454D-8861-63913C6893D2}" destId="{4AA7C77D-2BDD-4EBC-B8E8-1ACF5B99F27F}" srcOrd="0" destOrd="0" presId="urn:microsoft.com/office/officeart/2005/8/layout/cycle5"/>
    <dgm:cxn modelId="{E89BFE3B-E906-4C17-9FD5-69CF4E516CD1}" srcId="{01CFA2B6-F8F0-4C10-922C-254D512F3580}" destId="{A1946EBC-2029-4A2D-B40D-43C86B9758D8}" srcOrd="7" destOrd="0" parTransId="{AEA226E0-9E8B-4E99-BB6B-D8513A04B480}" sibTransId="{46D44D71-547B-4308-AC3F-96DD0F67C246}"/>
    <dgm:cxn modelId="{0149143E-A91C-4423-A1DB-97D80D7BA85B}" type="presOf" srcId="{194BD085-6A71-4800-9846-6DDC64CA8C1A}" destId="{551BD3AB-0538-446D-8F88-F89FAC8AA82A}" srcOrd="0" destOrd="0" presId="urn:microsoft.com/office/officeart/2005/8/layout/cycle5"/>
    <dgm:cxn modelId="{94A5295D-F1D5-4C72-86EB-EC91F13B6A5E}" type="presOf" srcId="{03F99127-4917-4F82-B655-F7E1AB5DD7E9}" destId="{6B63EDA3-6FA5-4A88-A11B-5B787278763B}" srcOrd="0" destOrd="0" presId="urn:microsoft.com/office/officeart/2005/8/layout/cycle5"/>
    <dgm:cxn modelId="{4361D85D-5CD6-456D-BB33-D38BF95C6CB7}" type="presOf" srcId="{DFBE6526-1102-410C-920B-F77FCBF9F6B9}" destId="{4E21D0B3-B4C6-4937-AE76-1BBB71B66579}" srcOrd="0" destOrd="0" presId="urn:microsoft.com/office/officeart/2005/8/layout/cycle5"/>
    <dgm:cxn modelId="{C5072360-DFE8-4DCC-AD67-11056BB7EC64}" srcId="{01CFA2B6-F8F0-4C10-922C-254D512F3580}" destId="{C1FABC63-3CEC-4E88-A44F-3A7E2CCD05E8}" srcOrd="5" destOrd="0" parTransId="{AC9F86CD-B979-4B71-9B6C-0262C0C2EDA8}" sibTransId="{DFBE6526-1102-410C-920B-F77FCBF9F6B9}"/>
    <dgm:cxn modelId="{A4360563-E2AA-44FA-BFFC-35C44BC60538}" srcId="{01CFA2B6-F8F0-4C10-922C-254D512F3580}" destId="{76AA547D-34C3-4DB7-8161-53DF220D1BB7}" srcOrd="8" destOrd="0" parTransId="{6D4F5406-03EB-4F4B-8792-EE34AE489CEC}" sibTransId="{03F99127-4917-4F82-B655-F7E1AB5DD7E9}"/>
    <dgm:cxn modelId="{266FD24A-A4E9-4801-83CF-575C3C348F89}" type="presOf" srcId="{01CFA2B6-F8F0-4C10-922C-254D512F3580}" destId="{9D2B1688-6A96-4EF1-A617-36E6298532C2}" srcOrd="0" destOrd="0" presId="urn:microsoft.com/office/officeart/2005/8/layout/cycle5"/>
    <dgm:cxn modelId="{8B8E1F4B-6410-43A0-87F7-DD12C62014D0}" type="presOf" srcId="{7EBC8A3A-5DB2-4CEA-A37B-60AE2E45E221}" destId="{9F12D38E-A9A9-4DC2-B6E6-044EF080E545}" srcOrd="0" destOrd="0" presId="urn:microsoft.com/office/officeart/2005/8/layout/cycle5"/>
    <dgm:cxn modelId="{2D955F71-FA1B-4354-A0EC-E0A2B37903D7}" srcId="{01CFA2B6-F8F0-4C10-922C-254D512F3580}" destId="{627E912A-E92F-4767-8FE9-02315C18004E}" srcOrd="1" destOrd="0" parTransId="{C366A9B5-F273-46BE-953E-30DA951D61B1}" sibTransId="{89D368F1-660E-4AE7-BA3E-006E12A887BF}"/>
    <dgm:cxn modelId="{95607A54-9D85-4813-BA5B-20A978E2F5C7}" type="presOf" srcId="{86831BD2-93D1-48B7-97C5-5B268B348895}" destId="{60276F12-5BFA-4A6D-A7BF-474C104E7E15}" srcOrd="0" destOrd="0" presId="urn:microsoft.com/office/officeart/2005/8/layout/cycle5"/>
    <dgm:cxn modelId="{1E96FD79-C65E-421C-B3C3-56A6F2A304C3}" type="presOf" srcId="{A1946EBC-2029-4A2D-B40D-43C86B9758D8}" destId="{CD095581-E9F5-4CCE-8B8A-721F65D09383}" srcOrd="0" destOrd="0" presId="urn:microsoft.com/office/officeart/2005/8/layout/cycle5"/>
    <dgm:cxn modelId="{9B6E887D-8556-440C-9058-195E8A71EFA1}" srcId="{01CFA2B6-F8F0-4C10-922C-254D512F3580}" destId="{7EBC8A3A-5DB2-4CEA-A37B-60AE2E45E221}" srcOrd="2" destOrd="0" parTransId="{82A91708-69C2-4527-AF56-251BC8785D1C}" sibTransId="{629F44C3-1ED6-4FEE-91F6-301CA24970B1}"/>
    <dgm:cxn modelId="{C56EC9A4-F8DE-44C9-A492-0F700AF864CA}" type="presOf" srcId="{76AA547D-34C3-4DB7-8161-53DF220D1BB7}" destId="{FFCC9F91-2E74-4353-90CA-A8BD68970EE5}" srcOrd="0" destOrd="0" presId="urn:microsoft.com/office/officeart/2005/8/layout/cycle5"/>
    <dgm:cxn modelId="{3EACE7BB-03AE-4AA7-87F8-AF2A127432BE}" type="presOf" srcId="{629F44C3-1ED6-4FEE-91F6-301CA24970B1}" destId="{8C160DD8-600A-469C-96B2-09997A6CD72F}" srcOrd="0" destOrd="0" presId="urn:microsoft.com/office/officeart/2005/8/layout/cycle5"/>
    <dgm:cxn modelId="{6F9141C5-1490-4258-8990-14FB5DCF268A}" type="presOf" srcId="{89D368F1-660E-4AE7-BA3E-006E12A887BF}" destId="{5298C1F4-DE4A-4149-AAD8-A466D4135743}" srcOrd="0" destOrd="0" presId="urn:microsoft.com/office/officeart/2005/8/layout/cycle5"/>
    <dgm:cxn modelId="{7E26EECE-F15C-4594-927D-D5B7BAA2CAA9}" srcId="{01CFA2B6-F8F0-4C10-922C-254D512F3580}" destId="{805AA06C-48FE-452A-A0F6-43A26474005C}" srcOrd="4" destOrd="0" parTransId="{BC0AC07A-D22E-4DDF-ACE3-1284A4F2050F}" sibTransId="{680B2605-FA13-43B8-B370-3F163A1118F7}"/>
    <dgm:cxn modelId="{83BD2AD2-FE51-47FD-8569-B9022A33FE27}" type="presOf" srcId="{680B2605-FA13-43B8-B370-3F163A1118F7}" destId="{936DA15C-A837-403A-B9C4-E159744BAC10}" srcOrd="0" destOrd="0" presId="urn:microsoft.com/office/officeart/2005/8/layout/cycle5"/>
    <dgm:cxn modelId="{110FE5DB-0572-4267-A112-767A1CA16C92}" type="presOf" srcId="{46D44D71-547B-4308-AC3F-96DD0F67C246}" destId="{12002755-74B2-46CB-9DF7-28955B038CB4}" srcOrd="0" destOrd="0" presId="urn:microsoft.com/office/officeart/2005/8/layout/cycle5"/>
    <dgm:cxn modelId="{DE9B19DC-D601-4307-B605-4ABD4B38D797}" srcId="{01CFA2B6-F8F0-4C10-922C-254D512F3580}" destId="{47FD4E72-5B22-4857-A815-92B9D46E8EB0}" srcOrd="6" destOrd="0" parTransId="{269DA04D-C65F-47B1-B744-0EAAE1A20E78}" sibTransId="{B005DE24-9E82-47C7-883B-706641085D2C}"/>
    <dgm:cxn modelId="{742614E3-4082-40BB-BE02-EC6CEB63715A}" type="presOf" srcId="{627E912A-E92F-4767-8FE9-02315C18004E}" destId="{46A9C62F-CD74-4E22-9AFE-2676C1D5E6FE}" srcOrd="0" destOrd="0" presId="urn:microsoft.com/office/officeart/2005/8/layout/cycle5"/>
    <dgm:cxn modelId="{A0E3ACEA-A7F5-4EC0-9FB4-D275611FFB0E}" type="presOf" srcId="{C1FABC63-3CEC-4E88-A44F-3A7E2CCD05E8}" destId="{2ADA369C-9E1D-4946-9BA7-6FD1D9C1EFCB}" srcOrd="0" destOrd="0" presId="urn:microsoft.com/office/officeart/2005/8/layout/cycle5"/>
    <dgm:cxn modelId="{BC90C7ED-C720-487C-AB68-8CE12AA8F172}" type="presOf" srcId="{ABBF1A5F-9951-4ADD-B84A-10C03E4FB97E}" destId="{D05B9444-AA13-47A9-9245-4F624DE26B43}" srcOrd="0" destOrd="0" presId="urn:microsoft.com/office/officeart/2005/8/layout/cycle5"/>
    <dgm:cxn modelId="{730E52F5-9750-40B1-982A-04CA56D0C5B8}" srcId="{01CFA2B6-F8F0-4C10-922C-254D512F3580}" destId="{ABBF1A5F-9951-4ADD-B84A-10C03E4FB97E}" srcOrd="0" destOrd="0" parTransId="{C7297614-B4CF-46CC-9A0D-BDE016EE0420}" sibTransId="{EDDFBB08-1A7A-454D-8861-63913C6893D2}"/>
    <dgm:cxn modelId="{3C0CA366-A276-4C0D-A490-B86DB3B06495}" type="presParOf" srcId="{9D2B1688-6A96-4EF1-A617-36E6298532C2}" destId="{D05B9444-AA13-47A9-9245-4F624DE26B43}" srcOrd="0" destOrd="0" presId="urn:microsoft.com/office/officeart/2005/8/layout/cycle5"/>
    <dgm:cxn modelId="{56F4F179-C2CA-4100-A793-BB84CE296F0C}" type="presParOf" srcId="{9D2B1688-6A96-4EF1-A617-36E6298532C2}" destId="{A8398CA2-6B75-4C68-A9F3-157DD01287AE}" srcOrd="1" destOrd="0" presId="urn:microsoft.com/office/officeart/2005/8/layout/cycle5"/>
    <dgm:cxn modelId="{CA92DA42-0B19-46DE-AFCD-8E56D15D1BA1}" type="presParOf" srcId="{9D2B1688-6A96-4EF1-A617-36E6298532C2}" destId="{4AA7C77D-2BDD-4EBC-B8E8-1ACF5B99F27F}" srcOrd="2" destOrd="0" presId="urn:microsoft.com/office/officeart/2005/8/layout/cycle5"/>
    <dgm:cxn modelId="{D1DCEF04-F10D-4815-9B8C-AC8DF4CC506A}" type="presParOf" srcId="{9D2B1688-6A96-4EF1-A617-36E6298532C2}" destId="{46A9C62F-CD74-4E22-9AFE-2676C1D5E6FE}" srcOrd="3" destOrd="0" presId="urn:microsoft.com/office/officeart/2005/8/layout/cycle5"/>
    <dgm:cxn modelId="{65DC851D-CA84-419C-A8F9-8B711B0CF5D8}" type="presParOf" srcId="{9D2B1688-6A96-4EF1-A617-36E6298532C2}" destId="{549923FC-A5DB-433B-9178-B5D8E1DEC774}" srcOrd="4" destOrd="0" presId="urn:microsoft.com/office/officeart/2005/8/layout/cycle5"/>
    <dgm:cxn modelId="{56E8E866-16F8-482D-9B35-707863FF23CB}" type="presParOf" srcId="{9D2B1688-6A96-4EF1-A617-36E6298532C2}" destId="{5298C1F4-DE4A-4149-AAD8-A466D4135743}" srcOrd="5" destOrd="0" presId="urn:microsoft.com/office/officeart/2005/8/layout/cycle5"/>
    <dgm:cxn modelId="{93444169-E053-4534-936A-51D9C60F526E}" type="presParOf" srcId="{9D2B1688-6A96-4EF1-A617-36E6298532C2}" destId="{9F12D38E-A9A9-4DC2-B6E6-044EF080E545}" srcOrd="6" destOrd="0" presId="urn:microsoft.com/office/officeart/2005/8/layout/cycle5"/>
    <dgm:cxn modelId="{D0DE1088-2110-4DC3-8953-99EF12270179}" type="presParOf" srcId="{9D2B1688-6A96-4EF1-A617-36E6298532C2}" destId="{55386B50-D441-43ED-8D59-43B4956480B6}" srcOrd="7" destOrd="0" presId="urn:microsoft.com/office/officeart/2005/8/layout/cycle5"/>
    <dgm:cxn modelId="{8013CF2E-3DC5-4EDC-8B80-260B2475A43C}" type="presParOf" srcId="{9D2B1688-6A96-4EF1-A617-36E6298532C2}" destId="{8C160DD8-600A-469C-96B2-09997A6CD72F}" srcOrd="8" destOrd="0" presId="urn:microsoft.com/office/officeart/2005/8/layout/cycle5"/>
    <dgm:cxn modelId="{D7BB5451-8028-4969-AC12-7E44DE53290B}" type="presParOf" srcId="{9D2B1688-6A96-4EF1-A617-36E6298532C2}" destId="{60276F12-5BFA-4A6D-A7BF-474C104E7E15}" srcOrd="9" destOrd="0" presId="urn:microsoft.com/office/officeart/2005/8/layout/cycle5"/>
    <dgm:cxn modelId="{A2AA3B18-D2B1-4312-8F3C-1DD264FE3A05}" type="presParOf" srcId="{9D2B1688-6A96-4EF1-A617-36E6298532C2}" destId="{6E469145-BFEC-4A42-9374-AE6D2E812692}" srcOrd="10" destOrd="0" presId="urn:microsoft.com/office/officeart/2005/8/layout/cycle5"/>
    <dgm:cxn modelId="{3CB4E754-4A40-48C7-B228-E767BB68FEFC}" type="presParOf" srcId="{9D2B1688-6A96-4EF1-A617-36E6298532C2}" destId="{551BD3AB-0538-446D-8F88-F89FAC8AA82A}" srcOrd="11" destOrd="0" presId="urn:microsoft.com/office/officeart/2005/8/layout/cycle5"/>
    <dgm:cxn modelId="{C4CB1E04-5170-495F-BA8E-322A22FF7C27}" type="presParOf" srcId="{9D2B1688-6A96-4EF1-A617-36E6298532C2}" destId="{3711F6FD-97ED-4DD6-8A38-A7C5D62D1603}" srcOrd="12" destOrd="0" presId="urn:microsoft.com/office/officeart/2005/8/layout/cycle5"/>
    <dgm:cxn modelId="{D248441A-F555-43C0-852A-0EBB6308A9A0}" type="presParOf" srcId="{9D2B1688-6A96-4EF1-A617-36E6298532C2}" destId="{6BE541F4-1C29-44FA-A97F-CA3225112AAD}" srcOrd="13" destOrd="0" presId="urn:microsoft.com/office/officeart/2005/8/layout/cycle5"/>
    <dgm:cxn modelId="{BAD54771-B6FC-4E88-805D-4F6BEC4C292D}" type="presParOf" srcId="{9D2B1688-6A96-4EF1-A617-36E6298532C2}" destId="{936DA15C-A837-403A-B9C4-E159744BAC10}" srcOrd="14" destOrd="0" presId="urn:microsoft.com/office/officeart/2005/8/layout/cycle5"/>
    <dgm:cxn modelId="{CBB0ED30-C1F0-4645-A0F7-91C251748296}" type="presParOf" srcId="{9D2B1688-6A96-4EF1-A617-36E6298532C2}" destId="{2ADA369C-9E1D-4946-9BA7-6FD1D9C1EFCB}" srcOrd="15" destOrd="0" presId="urn:microsoft.com/office/officeart/2005/8/layout/cycle5"/>
    <dgm:cxn modelId="{EB7D32DC-DFFA-4D00-9A7B-2218B6C7B2EC}" type="presParOf" srcId="{9D2B1688-6A96-4EF1-A617-36E6298532C2}" destId="{C2354CD2-4F4A-4C30-B77F-B8278384BA78}" srcOrd="16" destOrd="0" presId="urn:microsoft.com/office/officeart/2005/8/layout/cycle5"/>
    <dgm:cxn modelId="{81124BF9-B947-4586-A873-8A4B64218B2F}" type="presParOf" srcId="{9D2B1688-6A96-4EF1-A617-36E6298532C2}" destId="{4E21D0B3-B4C6-4937-AE76-1BBB71B66579}" srcOrd="17" destOrd="0" presId="urn:microsoft.com/office/officeart/2005/8/layout/cycle5"/>
    <dgm:cxn modelId="{A26B108D-0D73-488D-8CA7-BFC10B3A7D60}" type="presParOf" srcId="{9D2B1688-6A96-4EF1-A617-36E6298532C2}" destId="{37AD6477-5688-4E34-8964-1BD583D2597C}" srcOrd="18" destOrd="0" presId="urn:microsoft.com/office/officeart/2005/8/layout/cycle5"/>
    <dgm:cxn modelId="{5AE9854C-B1AD-4EF1-9D74-AA7FC34A84A9}" type="presParOf" srcId="{9D2B1688-6A96-4EF1-A617-36E6298532C2}" destId="{163370F7-73A7-4330-A954-E105E9B83F05}" srcOrd="19" destOrd="0" presId="urn:microsoft.com/office/officeart/2005/8/layout/cycle5"/>
    <dgm:cxn modelId="{7259AA88-DE9B-4BBA-98B5-9FE64EE1B1EC}" type="presParOf" srcId="{9D2B1688-6A96-4EF1-A617-36E6298532C2}" destId="{638313AE-6CA6-42A5-B0DE-595A78CE4D12}" srcOrd="20" destOrd="0" presId="urn:microsoft.com/office/officeart/2005/8/layout/cycle5"/>
    <dgm:cxn modelId="{10A65851-060A-4D17-B192-773F864A975A}" type="presParOf" srcId="{9D2B1688-6A96-4EF1-A617-36E6298532C2}" destId="{CD095581-E9F5-4CCE-8B8A-721F65D09383}" srcOrd="21" destOrd="0" presId="urn:microsoft.com/office/officeart/2005/8/layout/cycle5"/>
    <dgm:cxn modelId="{37E91D03-1FF3-4AFE-8E4B-3EB826B28289}" type="presParOf" srcId="{9D2B1688-6A96-4EF1-A617-36E6298532C2}" destId="{C00FB29D-78A2-4BB1-86A0-2F0AF46FC340}" srcOrd="22" destOrd="0" presId="urn:microsoft.com/office/officeart/2005/8/layout/cycle5"/>
    <dgm:cxn modelId="{665033F4-D0DA-43D3-85BA-067293CF1F24}" type="presParOf" srcId="{9D2B1688-6A96-4EF1-A617-36E6298532C2}" destId="{12002755-74B2-46CB-9DF7-28955B038CB4}" srcOrd="23" destOrd="0" presId="urn:microsoft.com/office/officeart/2005/8/layout/cycle5"/>
    <dgm:cxn modelId="{4552E315-F99C-4D34-9CA3-E5A85913C74E}" type="presParOf" srcId="{9D2B1688-6A96-4EF1-A617-36E6298532C2}" destId="{FFCC9F91-2E74-4353-90CA-A8BD68970EE5}" srcOrd="24" destOrd="0" presId="urn:microsoft.com/office/officeart/2005/8/layout/cycle5"/>
    <dgm:cxn modelId="{A99216C3-49EC-46A0-9E02-B0C8687D489E}" type="presParOf" srcId="{9D2B1688-6A96-4EF1-A617-36E6298532C2}" destId="{B1BA35F3-965D-4052-907E-83EFD5A521E3}" srcOrd="25" destOrd="0" presId="urn:microsoft.com/office/officeart/2005/8/layout/cycle5"/>
    <dgm:cxn modelId="{48A8C34B-0129-4522-BEFC-52982BD225FF}" type="presParOf" srcId="{9D2B1688-6A96-4EF1-A617-36E6298532C2}" destId="{6B63EDA3-6FA5-4A88-A11B-5B787278763B}" srcOrd="26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44B3B-3736-40E7-9530-DB39BF019403}">
      <dsp:nvSpPr>
        <dsp:cNvPr id="0" name=""/>
        <dsp:cNvSpPr/>
      </dsp:nvSpPr>
      <dsp:spPr>
        <a:xfrm>
          <a:off x="1472" y="494923"/>
          <a:ext cx="1855964" cy="111357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21BCG10140 ALAN SAJI</a:t>
          </a:r>
          <a:endParaRPr lang="en-US" sz="1300" kern="1200"/>
        </a:p>
      </dsp:txBody>
      <dsp:txXfrm>
        <a:off x="55832" y="549283"/>
        <a:ext cx="1747244" cy="1004858"/>
      </dsp:txXfrm>
    </dsp:sp>
    <dsp:sp modelId="{D7F55359-0AB9-4B68-B75B-FABBA6A4E362}">
      <dsp:nvSpPr>
        <dsp:cNvPr id="0" name=""/>
        <dsp:cNvSpPr/>
      </dsp:nvSpPr>
      <dsp:spPr>
        <a:xfrm>
          <a:off x="2043034" y="494923"/>
          <a:ext cx="1855964" cy="111357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21BCG10072 RISHIKESH M</a:t>
          </a:r>
          <a:endParaRPr lang="en-US" sz="1300" kern="1200"/>
        </a:p>
      </dsp:txBody>
      <dsp:txXfrm>
        <a:off x="2097394" y="549283"/>
        <a:ext cx="1747244" cy="1004858"/>
      </dsp:txXfrm>
    </dsp:sp>
    <dsp:sp modelId="{35A64DE4-3189-43AF-AF7A-4809834BE63F}">
      <dsp:nvSpPr>
        <dsp:cNvPr id="0" name=""/>
        <dsp:cNvSpPr/>
      </dsp:nvSpPr>
      <dsp:spPr>
        <a:xfrm>
          <a:off x="4084595" y="494923"/>
          <a:ext cx="1855964" cy="111357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21BCG10075</a:t>
          </a:r>
          <a:r>
            <a:rPr lang="en-US" sz="1300" b="1" kern="1200">
              <a:latin typeface="Calibri Light" panose="020F0302020204030204"/>
            </a:rPr>
            <a:t> </a:t>
          </a:r>
          <a:r>
            <a:rPr lang="en-US" sz="1300" b="1" kern="1200"/>
            <a:t>ANKIT SANKAR</a:t>
          </a:r>
          <a:endParaRPr lang="en-US" sz="1300" b="0" kern="1200">
            <a:latin typeface="Calibri Light" panose="020F0302020204030204"/>
          </a:endParaRPr>
        </a:p>
      </dsp:txBody>
      <dsp:txXfrm>
        <a:off x="4138955" y="549283"/>
        <a:ext cx="1747244" cy="1004858"/>
      </dsp:txXfrm>
    </dsp:sp>
    <dsp:sp modelId="{606DE964-F0AD-46BA-B9FC-82107974571A}">
      <dsp:nvSpPr>
        <dsp:cNvPr id="0" name=""/>
        <dsp:cNvSpPr/>
      </dsp:nvSpPr>
      <dsp:spPr>
        <a:xfrm>
          <a:off x="6126157" y="494923"/>
          <a:ext cx="1855964" cy="111357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21BCG10100 CHETAN KHOCHE</a:t>
          </a:r>
          <a:endParaRPr lang="en-US" sz="1300" kern="1200"/>
        </a:p>
      </dsp:txBody>
      <dsp:txXfrm>
        <a:off x="6180517" y="549283"/>
        <a:ext cx="1747244" cy="1004858"/>
      </dsp:txXfrm>
    </dsp:sp>
    <dsp:sp modelId="{CBD29E1A-444A-4FBD-A441-EEDDC20770DC}">
      <dsp:nvSpPr>
        <dsp:cNvPr id="0" name=""/>
        <dsp:cNvSpPr/>
      </dsp:nvSpPr>
      <dsp:spPr>
        <a:xfrm>
          <a:off x="8167718" y="494923"/>
          <a:ext cx="1855964" cy="111357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21BCG10080 SUMESH KUMAR J N</a:t>
          </a:r>
          <a:endParaRPr lang="en-US" sz="1300" kern="1200"/>
        </a:p>
      </dsp:txBody>
      <dsp:txXfrm>
        <a:off x="8222078" y="549283"/>
        <a:ext cx="1747244" cy="1004858"/>
      </dsp:txXfrm>
    </dsp:sp>
    <dsp:sp modelId="{5F975C80-D32B-4C48-A84D-A377D51CC8D4}">
      <dsp:nvSpPr>
        <dsp:cNvPr id="0" name=""/>
        <dsp:cNvSpPr/>
      </dsp:nvSpPr>
      <dsp:spPr>
        <a:xfrm>
          <a:off x="10209280" y="494923"/>
          <a:ext cx="1855964" cy="111357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21BCG10109 NAVEEN GOKULAKRISHNAN</a:t>
          </a:r>
          <a:endParaRPr lang="en-US" sz="1300" kern="1200"/>
        </a:p>
      </dsp:txBody>
      <dsp:txXfrm>
        <a:off x="10263640" y="549283"/>
        <a:ext cx="1747244" cy="10048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09F9B3-D92A-4DB0-BD19-0BDA58584BA4}">
      <dsp:nvSpPr>
        <dsp:cNvPr id="0" name=""/>
        <dsp:cNvSpPr/>
      </dsp:nvSpPr>
      <dsp:spPr>
        <a:xfrm>
          <a:off x="755033" y="305373"/>
          <a:ext cx="967917" cy="9679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00923-BBFB-4477-87A1-A1ED717A4D13}">
      <dsp:nvSpPr>
        <dsp:cNvPr id="0" name=""/>
        <dsp:cNvSpPr/>
      </dsp:nvSpPr>
      <dsp:spPr>
        <a:xfrm>
          <a:off x="163528" y="1594040"/>
          <a:ext cx="2150927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bg1"/>
              </a:solidFill>
              <a:latin typeface="+mj-lt"/>
              <a:cs typeface="Calibri"/>
            </a:rPr>
            <a:t>The Games</a:t>
          </a:r>
        </a:p>
      </dsp:txBody>
      <dsp:txXfrm>
        <a:off x="163528" y="1594040"/>
        <a:ext cx="2150927" cy="810000"/>
      </dsp:txXfrm>
    </dsp:sp>
    <dsp:sp modelId="{BE81B85D-8552-4F23-ADCE-E5AEB03DE172}">
      <dsp:nvSpPr>
        <dsp:cNvPr id="0" name=""/>
        <dsp:cNvSpPr/>
      </dsp:nvSpPr>
      <dsp:spPr>
        <a:xfrm>
          <a:off x="3551325" y="305373"/>
          <a:ext cx="967917" cy="9679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5AC58-61A7-4AEE-9B3A-E9657DCEF444}">
      <dsp:nvSpPr>
        <dsp:cNvPr id="0" name=""/>
        <dsp:cNvSpPr/>
      </dsp:nvSpPr>
      <dsp:spPr>
        <a:xfrm>
          <a:off x="2690868" y="1594040"/>
          <a:ext cx="2688831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bg1"/>
              </a:solidFill>
              <a:latin typeface="+mj-lt"/>
              <a:cs typeface="Calibri"/>
            </a:rPr>
            <a:t>AI model to detect actions (retrained using custom dataset)</a:t>
          </a:r>
        </a:p>
      </dsp:txBody>
      <dsp:txXfrm>
        <a:off x="2690868" y="1594040"/>
        <a:ext cx="2688831" cy="810000"/>
      </dsp:txXfrm>
    </dsp:sp>
    <dsp:sp modelId="{A39BDEDA-15FD-42BE-928B-4FAA47E479FF}">
      <dsp:nvSpPr>
        <dsp:cNvPr id="0" name=""/>
        <dsp:cNvSpPr/>
      </dsp:nvSpPr>
      <dsp:spPr>
        <a:xfrm>
          <a:off x="2287655" y="2941771"/>
          <a:ext cx="967917" cy="9679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8772E-8E76-42E8-8980-95F5A597F4EF}">
      <dsp:nvSpPr>
        <dsp:cNvPr id="0" name=""/>
        <dsp:cNvSpPr/>
      </dsp:nvSpPr>
      <dsp:spPr>
        <a:xfrm>
          <a:off x="1332418" y="4231628"/>
          <a:ext cx="2942963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bg1"/>
              </a:solidFill>
              <a:latin typeface="+mj-lt"/>
              <a:cs typeface="Calibri"/>
            </a:rPr>
            <a:t>AI model to detect </a:t>
          </a:r>
          <a:r>
            <a:rPr lang="en-US" sz="1400" b="1" kern="1200" err="1">
              <a:solidFill>
                <a:schemeClr val="bg1"/>
              </a:solidFill>
              <a:latin typeface="+mj-lt"/>
              <a:cs typeface="Calibri"/>
            </a:rPr>
            <a:t>Keypoint</a:t>
          </a:r>
          <a:r>
            <a:rPr lang="en-US" sz="1400" b="1" kern="1200">
              <a:solidFill>
                <a:schemeClr val="bg1"/>
              </a:solidFill>
              <a:latin typeface="+mj-lt"/>
              <a:cs typeface="Calibri"/>
            </a:rPr>
            <a:t> (pretrained)</a:t>
          </a:r>
        </a:p>
      </dsp:txBody>
      <dsp:txXfrm>
        <a:off x="1332418" y="4231628"/>
        <a:ext cx="2942963" cy="81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09F9B3-D92A-4DB0-BD19-0BDA58584BA4}">
      <dsp:nvSpPr>
        <dsp:cNvPr id="0" name=""/>
        <dsp:cNvSpPr/>
      </dsp:nvSpPr>
      <dsp:spPr>
        <a:xfrm>
          <a:off x="770287" y="252036"/>
          <a:ext cx="1133462" cy="11334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00923-BBFB-4477-87A1-A1ED717A4D13}">
      <dsp:nvSpPr>
        <dsp:cNvPr id="0" name=""/>
        <dsp:cNvSpPr/>
      </dsp:nvSpPr>
      <dsp:spPr>
        <a:xfrm>
          <a:off x="77615" y="1715546"/>
          <a:ext cx="25188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</a:rPr>
            <a:t>Create </a:t>
          </a:r>
          <a:r>
            <a:rPr lang="en-US" sz="1700" kern="1200">
              <a:solidFill>
                <a:schemeClr val="bg1"/>
              </a:solidFill>
              <a:latin typeface="Poppins"/>
              <a:cs typeface="Poppins"/>
            </a:rPr>
            <a:t>Games</a:t>
          </a:r>
        </a:p>
      </dsp:txBody>
      <dsp:txXfrm>
        <a:off x="77615" y="1715546"/>
        <a:ext cx="2518806" cy="720000"/>
      </dsp:txXfrm>
    </dsp:sp>
    <dsp:sp modelId="{1EF71159-DEE1-482D-9141-4961D941C730}">
      <dsp:nvSpPr>
        <dsp:cNvPr id="0" name=""/>
        <dsp:cNvSpPr/>
      </dsp:nvSpPr>
      <dsp:spPr>
        <a:xfrm>
          <a:off x="3729884" y="252036"/>
          <a:ext cx="1133462" cy="11334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1D7AC-2276-4817-9AE7-E99889B81FBA}">
      <dsp:nvSpPr>
        <dsp:cNvPr id="0" name=""/>
        <dsp:cNvSpPr/>
      </dsp:nvSpPr>
      <dsp:spPr>
        <a:xfrm>
          <a:off x="3037213" y="1715546"/>
          <a:ext cx="25188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</a:rPr>
            <a:t>Create dataset and prepare for training</a:t>
          </a:r>
        </a:p>
      </dsp:txBody>
      <dsp:txXfrm>
        <a:off x="3037213" y="1715546"/>
        <a:ext cx="2518806" cy="720000"/>
      </dsp:txXfrm>
    </dsp:sp>
    <dsp:sp modelId="{BE81B85D-8552-4F23-ADCE-E5AEB03DE172}">
      <dsp:nvSpPr>
        <dsp:cNvPr id="0" name=""/>
        <dsp:cNvSpPr/>
      </dsp:nvSpPr>
      <dsp:spPr>
        <a:xfrm>
          <a:off x="770287" y="3065248"/>
          <a:ext cx="1133462" cy="11334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5AC58-61A7-4AEE-9B3A-E9657DCEF444}">
      <dsp:nvSpPr>
        <dsp:cNvPr id="0" name=""/>
        <dsp:cNvSpPr/>
      </dsp:nvSpPr>
      <dsp:spPr>
        <a:xfrm>
          <a:off x="77615" y="4528758"/>
          <a:ext cx="25188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</a:rPr>
            <a:t>Training and deploying the AI model</a:t>
          </a:r>
        </a:p>
      </dsp:txBody>
      <dsp:txXfrm>
        <a:off x="77615" y="4528758"/>
        <a:ext cx="2518806" cy="720000"/>
      </dsp:txXfrm>
    </dsp:sp>
    <dsp:sp modelId="{A39BDEDA-15FD-42BE-928B-4FAA47E479FF}">
      <dsp:nvSpPr>
        <dsp:cNvPr id="0" name=""/>
        <dsp:cNvSpPr/>
      </dsp:nvSpPr>
      <dsp:spPr>
        <a:xfrm>
          <a:off x="3729884" y="3065248"/>
          <a:ext cx="1133462" cy="11334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8772E-8E76-42E8-8980-95F5A597F4EF}">
      <dsp:nvSpPr>
        <dsp:cNvPr id="0" name=""/>
        <dsp:cNvSpPr/>
      </dsp:nvSpPr>
      <dsp:spPr>
        <a:xfrm>
          <a:off x="3037213" y="4528758"/>
          <a:ext cx="25188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</a:rPr>
            <a:t>Integrating AI with game</a:t>
          </a:r>
        </a:p>
      </dsp:txBody>
      <dsp:txXfrm>
        <a:off x="3037213" y="4528758"/>
        <a:ext cx="2518806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5B9444-AA13-47A9-9245-4F624DE26B43}">
      <dsp:nvSpPr>
        <dsp:cNvPr id="0" name=""/>
        <dsp:cNvSpPr/>
      </dsp:nvSpPr>
      <dsp:spPr>
        <a:xfrm>
          <a:off x="3737565" y="78606"/>
          <a:ext cx="2713323" cy="810979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</a:rPr>
            <a:t>Game will load and show a “please wait” message during initialization</a:t>
          </a:r>
        </a:p>
      </dsp:txBody>
      <dsp:txXfrm>
        <a:off x="3777154" y="118195"/>
        <a:ext cx="2634145" cy="731801"/>
      </dsp:txXfrm>
    </dsp:sp>
    <dsp:sp modelId="{4AA7C77D-2BDD-4EBC-B8E8-1ACF5B99F27F}">
      <dsp:nvSpPr>
        <dsp:cNvPr id="0" name=""/>
        <dsp:cNvSpPr/>
      </dsp:nvSpPr>
      <dsp:spPr>
        <a:xfrm>
          <a:off x="2749134" y="750018"/>
          <a:ext cx="6228965" cy="6228965"/>
        </a:xfrm>
        <a:custGeom>
          <a:avLst/>
          <a:gdLst/>
          <a:ahLst/>
          <a:cxnLst/>
          <a:rect l="0" t="0" r="0" b="0"/>
          <a:pathLst>
            <a:path>
              <a:moveTo>
                <a:pt x="3953015" y="115005"/>
              </a:moveTo>
              <a:arcTo wR="3114482" hR="3114482" stAng="17137131" swAng="865404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A9C62F-CD74-4E22-9AFE-2676C1D5E6FE}">
      <dsp:nvSpPr>
        <dsp:cNvPr id="0" name=""/>
        <dsp:cNvSpPr/>
      </dsp:nvSpPr>
      <dsp:spPr>
        <a:xfrm>
          <a:off x="6586183" y="1306805"/>
          <a:ext cx="2713323" cy="810979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</a:rPr>
            <a:t>Player and opponent are shown next to each other</a:t>
          </a:r>
        </a:p>
      </dsp:txBody>
      <dsp:txXfrm>
        <a:off x="6625772" y="1346394"/>
        <a:ext cx="2634145" cy="731801"/>
      </dsp:txXfrm>
    </dsp:sp>
    <dsp:sp modelId="{5298C1F4-DE4A-4149-AAD8-A466D4135743}">
      <dsp:nvSpPr>
        <dsp:cNvPr id="0" name=""/>
        <dsp:cNvSpPr/>
      </dsp:nvSpPr>
      <dsp:spPr>
        <a:xfrm>
          <a:off x="3102074" y="1434767"/>
          <a:ext cx="6228965" cy="6228965"/>
        </a:xfrm>
        <a:custGeom>
          <a:avLst/>
          <a:gdLst/>
          <a:ahLst/>
          <a:cxnLst/>
          <a:rect l="0" t="0" r="0" b="0"/>
          <a:pathLst>
            <a:path>
              <a:moveTo>
                <a:pt x="5194011" y="795957"/>
              </a:moveTo>
              <a:arcTo wR="3114482" hR="3114482" stAng="18713372" swAng="581690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2D38E-A9A9-4DC2-B6E6-044EF080E545}">
      <dsp:nvSpPr>
        <dsp:cNvPr id="0" name=""/>
        <dsp:cNvSpPr/>
      </dsp:nvSpPr>
      <dsp:spPr>
        <a:xfrm>
          <a:off x="7466787" y="2753884"/>
          <a:ext cx="2713323" cy="810979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</a:rPr>
            <a:t>The first round of the game is started by the press of a key or button</a:t>
          </a:r>
        </a:p>
      </dsp:txBody>
      <dsp:txXfrm>
        <a:off x="7506376" y="2793473"/>
        <a:ext cx="2634145" cy="731801"/>
      </dsp:txXfrm>
    </dsp:sp>
    <dsp:sp modelId="{8C160DD8-600A-469C-96B2-09997A6CD72F}">
      <dsp:nvSpPr>
        <dsp:cNvPr id="0" name=""/>
        <dsp:cNvSpPr/>
      </dsp:nvSpPr>
      <dsp:spPr>
        <a:xfrm>
          <a:off x="2632096" y="804918"/>
          <a:ext cx="6228965" cy="6228965"/>
        </a:xfrm>
        <a:custGeom>
          <a:avLst/>
          <a:gdLst/>
          <a:ahLst/>
          <a:cxnLst/>
          <a:rect l="0" t="0" r="0" b="0"/>
          <a:pathLst>
            <a:path>
              <a:moveTo>
                <a:pt x="6223317" y="2926997"/>
              </a:moveTo>
              <a:arcTo wR="3114482" hR="3114482" stAng="21392930" swAng="558170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76F12-5BFA-4A6D-A7BF-474C104E7E15}">
      <dsp:nvSpPr>
        <dsp:cNvPr id="0" name=""/>
        <dsp:cNvSpPr/>
      </dsp:nvSpPr>
      <dsp:spPr>
        <a:xfrm>
          <a:off x="7296466" y="4403228"/>
          <a:ext cx="2814346" cy="810979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</a:rPr>
            <a:t>A new round starts with a countdown, asking the player to get ready</a:t>
          </a:r>
        </a:p>
      </dsp:txBody>
      <dsp:txXfrm>
        <a:off x="7336055" y="4442817"/>
        <a:ext cx="2735168" cy="731801"/>
      </dsp:txXfrm>
    </dsp:sp>
    <dsp:sp modelId="{551BD3AB-0538-446D-8F88-F89FAC8AA82A}">
      <dsp:nvSpPr>
        <dsp:cNvPr id="0" name=""/>
        <dsp:cNvSpPr/>
      </dsp:nvSpPr>
      <dsp:spPr>
        <a:xfrm>
          <a:off x="3917795" y="-629624"/>
          <a:ext cx="6228965" cy="6228965"/>
        </a:xfrm>
        <a:custGeom>
          <a:avLst/>
          <a:gdLst/>
          <a:ahLst/>
          <a:cxnLst/>
          <a:rect l="0" t="0" r="0" b="0"/>
          <a:pathLst>
            <a:path>
              <a:moveTo>
                <a:pt x="4410211" y="5946635"/>
              </a:moveTo>
              <a:arcTo wR="3114482" hR="3114482" stAng="3924936" swAng="765287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1F6FD-97ED-4DD6-8A38-A7C5D62D1603}">
      <dsp:nvSpPr>
        <dsp:cNvPr id="0" name=""/>
        <dsp:cNvSpPr/>
      </dsp:nvSpPr>
      <dsp:spPr>
        <a:xfrm>
          <a:off x="5751664" y="5571851"/>
          <a:ext cx="2534272" cy="810979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</a:rPr>
            <a:t>Player should show a hand gesture</a:t>
          </a:r>
        </a:p>
      </dsp:txBody>
      <dsp:txXfrm>
        <a:off x="5791253" y="5611440"/>
        <a:ext cx="2455094" cy="731801"/>
      </dsp:txXfrm>
    </dsp:sp>
    <dsp:sp modelId="{936DA15C-A837-403A-B9C4-E159744BAC10}">
      <dsp:nvSpPr>
        <dsp:cNvPr id="0" name=""/>
        <dsp:cNvSpPr/>
      </dsp:nvSpPr>
      <dsp:spPr>
        <a:xfrm>
          <a:off x="1952458" y="426356"/>
          <a:ext cx="6228965" cy="6228965"/>
        </a:xfrm>
        <a:custGeom>
          <a:avLst/>
          <a:gdLst/>
          <a:ahLst/>
          <a:cxnLst/>
          <a:rect l="0" t="0" r="0" b="0"/>
          <a:pathLst>
            <a:path>
              <a:moveTo>
                <a:pt x="3915953" y="6124075"/>
              </a:moveTo>
              <a:arcTo wR="3114482" hR="3114482" stAng="4505275" swAng="1743059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A369C-9E1D-4946-9BA7-6FD1D9C1EFCB}">
      <dsp:nvSpPr>
        <dsp:cNvPr id="0" name=""/>
        <dsp:cNvSpPr/>
      </dsp:nvSpPr>
      <dsp:spPr>
        <a:xfrm>
          <a:off x="1885583" y="5588783"/>
          <a:ext cx="2534272" cy="810979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</a:rPr>
            <a:t>Once a valid gesture is registered, it is compared to the computer gesture </a:t>
          </a:r>
        </a:p>
      </dsp:txBody>
      <dsp:txXfrm>
        <a:off x="1925172" y="5628372"/>
        <a:ext cx="2455094" cy="731801"/>
      </dsp:txXfrm>
    </dsp:sp>
    <dsp:sp modelId="{4E21D0B3-B4C6-4937-AE76-1BBB71B66579}">
      <dsp:nvSpPr>
        <dsp:cNvPr id="0" name=""/>
        <dsp:cNvSpPr/>
      </dsp:nvSpPr>
      <dsp:spPr>
        <a:xfrm>
          <a:off x="183085" y="-587098"/>
          <a:ext cx="6228965" cy="6228965"/>
        </a:xfrm>
        <a:custGeom>
          <a:avLst/>
          <a:gdLst/>
          <a:ahLst/>
          <a:cxnLst/>
          <a:rect l="0" t="0" r="0" b="0"/>
          <a:pathLst>
            <a:path>
              <a:moveTo>
                <a:pt x="2339476" y="6130998"/>
              </a:moveTo>
              <a:arcTo wR="3114482" hR="3114482" stAng="6264531" swAng="692107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D6477-5688-4E34-8964-1BD583D2597C}">
      <dsp:nvSpPr>
        <dsp:cNvPr id="0" name=""/>
        <dsp:cNvSpPr/>
      </dsp:nvSpPr>
      <dsp:spPr>
        <a:xfrm>
          <a:off x="166333" y="4420145"/>
          <a:ext cx="2814346" cy="810979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</a:rPr>
            <a:t>The result is evaluated according to the rules of the game</a:t>
          </a:r>
        </a:p>
      </dsp:txBody>
      <dsp:txXfrm>
        <a:off x="205922" y="4459734"/>
        <a:ext cx="2735168" cy="731801"/>
      </dsp:txXfrm>
    </dsp:sp>
    <dsp:sp modelId="{638313AE-6CA6-42A5-B0DE-595A78CE4D12}">
      <dsp:nvSpPr>
        <dsp:cNvPr id="0" name=""/>
        <dsp:cNvSpPr/>
      </dsp:nvSpPr>
      <dsp:spPr>
        <a:xfrm>
          <a:off x="1341016" y="493331"/>
          <a:ext cx="6228965" cy="6228965"/>
        </a:xfrm>
        <a:custGeom>
          <a:avLst/>
          <a:gdLst/>
          <a:ahLst/>
          <a:cxnLst/>
          <a:rect l="0" t="0" r="0" b="0"/>
          <a:pathLst>
            <a:path>
              <a:moveTo>
                <a:pt x="68161" y="3762501"/>
              </a:moveTo>
              <a:arcTo wR="3114482" hR="3114482" stAng="10079456" swAng="562668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095581-E9F5-4CCE-8B8A-721F65D09383}">
      <dsp:nvSpPr>
        <dsp:cNvPr id="0" name=""/>
        <dsp:cNvSpPr/>
      </dsp:nvSpPr>
      <dsp:spPr>
        <a:xfrm>
          <a:off x="0" y="2770818"/>
          <a:ext cx="2713323" cy="810979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</a:rPr>
            <a:t>Winner is awarded one point, score display gets updated</a:t>
          </a:r>
        </a:p>
      </dsp:txBody>
      <dsp:txXfrm>
        <a:off x="39589" y="2810407"/>
        <a:ext cx="2634145" cy="731801"/>
      </dsp:txXfrm>
    </dsp:sp>
    <dsp:sp modelId="{12002755-74B2-46CB-9DF7-28955B038CB4}">
      <dsp:nvSpPr>
        <dsp:cNvPr id="0" name=""/>
        <dsp:cNvSpPr/>
      </dsp:nvSpPr>
      <dsp:spPr>
        <a:xfrm>
          <a:off x="883298" y="1399409"/>
          <a:ext cx="6228965" cy="6228965"/>
        </a:xfrm>
        <a:custGeom>
          <a:avLst/>
          <a:gdLst/>
          <a:ahLst/>
          <a:cxnLst/>
          <a:rect l="0" t="0" r="0" b="0"/>
          <a:pathLst>
            <a:path>
              <a:moveTo>
                <a:pt x="632987" y="1232413"/>
              </a:moveTo>
              <a:arcTo wR="3114482" hR="3114482" stAng="13030692" swAng="569163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CC9F91-2E74-4353-90CA-A8BD68970EE5}">
      <dsp:nvSpPr>
        <dsp:cNvPr id="0" name=""/>
        <dsp:cNvSpPr/>
      </dsp:nvSpPr>
      <dsp:spPr>
        <a:xfrm>
          <a:off x="846617" y="1323744"/>
          <a:ext cx="2713323" cy="810979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</a:rPr>
            <a:t>Start next round</a:t>
          </a:r>
        </a:p>
      </dsp:txBody>
      <dsp:txXfrm>
        <a:off x="886206" y="1363333"/>
        <a:ext cx="2634145" cy="731801"/>
      </dsp:txXfrm>
    </dsp:sp>
    <dsp:sp modelId="{6B63EDA3-6FA5-4A88-A11B-5B787278763B}">
      <dsp:nvSpPr>
        <dsp:cNvPr id="0" name=""/>
        <dsp:cNvSpPr/>
      </dsp:nvSpPr>
      <dsp:spPr>
        <a:xfrm>
          <a:off x="1184591" y="750689"/>
          <a:ext cx="6228965" cy="6228965"/>
        </a:xfrm>
        <a:custGeom>
          <a:avLst/>
          <a:gdLst/>
          <a:ahLst/>
          <a:cxnLst/>
          <a:rect l="0" t="0" r="0" b="0"/>
          <a:pathLst>
            <a:path>
              <a:moveTo>
                <a:pt x="1539986" y="427297"/>
              </a:moveTo>
              <a:arcTo wR="3114482" hR="3114482" stAng="14377967" swAng="902068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15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5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7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37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70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9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04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6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4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9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0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3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00_68C49C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diagramColors" Target="../diagrams/colors1.xml"/><Relationship Id="rId2" Type="http://schemas.microsoft.com/office/2018/10/relationships/comments" Target="../comments/modernComment_101_772855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4.jpeg"/><Relationship Id="rId10" Type="http://schemas.openxmlformats.org/officeDocument/2006/relationships/diagramLayout" Target="../diagrams/layout1.xml"/><Relationship Id="rId4" Type="http://schemas.openxmlformats.org/officeDocument/2006/relationships/image" Target="../media/image3.jpeg"/><Relationship Id="rId9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02_6AB308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microsoft.com/office/2018/10/relationships/comments" Target="../comments/modernComment_108_AEF04D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microsoft.com/office/2018/10/relationships/comments" Target="../comments/modernComment_106_8D24785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104_AA34FDC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microsoft.com/office/2018/10/relationships/comments" Target="../comments/modernComment_109_A30A14D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65" name="Rectangle 5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computer, desk, keyboard, desktop&#10;&#10;Description automatically generated">
            <a:extLst>
              <a:ext uri="{FF2B5EF4-FFF2-40B4-BE49-F238E27FC236}">
                <a16:creationId xmlns:a16="http://schemas.microsoft.com/office/drawing/2014/main" id="{2C464C52-FD6B-385D-4054-2D6430C7C2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6" r="31117" b="1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7" name="gradient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78000">
                <a:srgbClr val="FFC000"/>
              </a:gs>
              <a:gs pos="49000">
                <a:srgbClr val="FFC000"/>
              </a:gs>
              <a:gs pos="30000">
                <a:schemeClr val="bg1">
                  <a:alpha val="38000"/>
                </a:schemeClr>
              </a:gs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u="sng">
                <a:solidFill>
                  <a:schemeClr val="bg1"/>
                </a:solidFill>
                <a:cs typeface="Calibri Light"/>
              </a:rPr>
              <a:t>Project Exhibition-2</a:t>
            </a:r>
            <a:br>
              <a:rPr lang="en-US" sz="4800" b="1" u="sng">
                <a:solidFill>
                  <a:schemeClr val="bg1"/>
                </a:solidFill>
                <a:cs typeface="Calibri Light"/>
              </a:rPr>
            </a:br>
            <a:r>
              <a:rPr lang="en-US" sz="4800" b="1" u="sng">
                <a:solidFill>
                  <a:schemeClr val="bg1"/>
                </a:solidFill>
                <a:cs typeface="Calibri Light"/>
              </a:rPr>
              <a:t>Review-1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/>
            <a:r>
              <a:rPr lang="en-US" sz="2000" b="1">
                <a:cs typeface="Calibri"/>
              </a:rPr>
              <a:t>TOPIC: USING HAND GESTURE IN GAMES</a:t>
            </a:r>
          </a:p>
          <a:p>
            <a:pPr algn="l"/>
            <a:r>
              <a:rPr lang="en-US" sz="2000" b="1">
                <a:cs typeface="Calibri"/>
              </a:rPr>
              <a:t>GROUP NO: 9</a:t>
            </a:r>
          </a:p>
          <a:p>
            <a:pPr algn="l"/>
            <a:r>
              <a:rPr lang="en-US" sz="2000" b="1">
                <a:cs typeface="Calibri"/>
              </a:rPr>
              <a:t>GUIDE: Dr. A. BALAJI</a:t>
            </a:r>
          </a:p>
        </p:txBody>
      </p:sp>
      <p:sp>
        <p:nvSpPr>
          <p:cNvPr id="67" name="Rectangle 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3EDA0D-F54B-48BB-9910-7DB6A5FBA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A73256-0EB9-4289-A040-E77C05B42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2000" cy="239582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A84FE2E0-0356-4DC9-A129-5C677E5BB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0500" y="6"/>
            <a:ext cx="3111498" cy="28357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68CD86-EBCA-4577-B9FD-960CCEE8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26042" y="9496"/>
            <a:ext cx="11765956" cy="237683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F9516E-11D6-4EBA-B6FD-722514EE9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3958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D9B0F-3DDA-C406-9A9D-EDFB56473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721" y="658837"/>
            <a:ext cx="6824133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  <a:cs typeface="Calibri Light"/>
              </a:rPr>
              <a:t>TEAM MEMBER DETAILS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7" name="Alan" descr="A picture containing person, indoor, young&#10;&#10;Description automatically generated">
            <a:extLst>
              <a:ext uri="{FF2B5EF4-FFF2-40B4-BE49-F238E27FC236}">
                <a16:creationId xmlns:a16="http://schemas.microsoft.com/office/drawing/2014/main" id="{7F289EC7-1B00-4B81-CFB5-8E6BA6407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50" r="-1" b="26999"/>
          <a:stretch/>
        </p:blipFill>
        <p:spPr>
          <a:xfrm>
            <a:off x="1336" y="2643269"/>
            <a:ext cx="2079017" cy="2100481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Rishi">
            <a:extLst>
              <a:ext uri="{FF2B5EF4-FFF2-40B4-BE49-F238E27FC236}">
                <a16:creationId xmlns:a16="http://schemas.microsoft.com/office/drawing/2014/main" id="{8D4B57E7-9232-CFEC-8616-89168AD57F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75" r="3" b="16128"/>
          <a:stretch/>
        </p:blipFill>
        <p:spPr>
          <a:xfrm>
            <a:off x="1871407" y="2651289"/>
            <a:ext cx="2164876" cy="2186341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Ankit">
            <a:extLst>
              <a:ext uri="{FF2B5EF4-FFF2-40B4-BE49-F238E27FC236}">
                <a16:creationId xmlns:a16="http://schemas.microsoft.com/office/drawing/2014/main" id="{AD2FD203-D1CE-BBDE-DB81-887A58AA4C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50" r="5" b="20504"/>
          <a:stretch/>
        </p:blipFill>
        <p:spPr>
          <a:xfrm>
            <a:off x="3920879" y="2643269"/>
            <a:ext cx="2175609" cy="21863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Picture 34">
            <a:extLst>
              <a:ext uri="{FF2B5EF4-FFF2-40B4-BE49-F238E27FC236}">
                <a16:creationId xmlns:a16="http://schemas.microsoft.com/office/drawing/2014/main" id="{A28646D4-F1CF-C335-2064-70B144E56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5593" y="2595490"/>
            <a:ext cx="2224699" cy="2242526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Sumesh">
            <a:extLst>
              <a:ext uri="{FF2B5EF4-FFF2-40B4-BE49-F238E27FC236}">
                <a16:creationId xmlns:a16="http://schemas.microsoft.com/office/drawing/2014/main" id="{BF14882D-3A8A-16B2-FA4D-0A61869D51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375" b="16124"/>
          <a:stretch/>
        </p:blipFill>
        <p:spPr>
          <a:xfrm>
            <a:off x="7947053" y="2592286"/>
            <a:ext cx="2197073" cy="2197073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Picture 35">
            <a:extLst>
              <a:ext uri="{FF2B5EF4-FFF2-40B4-BE49-F238E27FC236}">
                <a16:creationId xmlns:a16="http://schemas.microsoft.com/office/drawing/2014/main" id="{3A7267C2-023B-C4AB-5A70-6248A6722A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3274" y="2587579"/>
            <a:ext cx="2142186" cy="2251657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C1409682-6903-04F2-8558-40CA60A4C9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132828"/>
              </p:ext>
            </p:extLst>
          </p:nvPr>
        </p:nvGraphicFramePr>
        <p:xfrm>
          <a:off x="62429" y="4546691"/>
          <a:ext cx="12066718" cy="2103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9991319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CE8A08E-236C-1A03-09BD-7858F804C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6" y="687217"/>
            <a:ext cx="5298894" cy="2516975"/>
          </a:xfrm>
          <a:prstGeom prst="rect">
            <a:avLst/>
          </a:prstGeom>
        </p:spPr>
      </p:pic>
      <p:pic>
        <p:nvPicPr>
          <p:cNvPr id="5" name="Picture 5" descr="A picture containing text, vector graphics, clipart&#10;&#10;Description automatically generated">
            <a:extLst>
              <a:ext uri="{FF2B5EF4-FFF2-40B4-BE49-F238E27FC236}">
                <a16:creationId xmlns:a16="http://schemas.microsoft.com/office/drawing/2014/main" id="{4C2FCEAF-7B57-ECCF-D2C9-D303A3CC3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709" y="3888026"/>
            <a:ext cx="4278590" cy="1692690"/>
          </a:xfrm>
          <a:prstGeom prst="rect">
            <a:avLst/>
          </a:prstGeom>
        </p:spPr>
      </p:pic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8EDE7-31E3-A417-E0C3-30BBCAE8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891587"/>
            <a:ext cx="4509766" cy="50585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b="1"/>
              <a:t>SOFTWARES USED</a:t>
            </a:r>
          </a:p>
        </p:txBody>
      </p:sp>
    </p:spTree>
    <p:extLst>
      <p:ext uri="{BB962C8B-B14F-4D97-AF65-F5344CB8AC3E}">
        <p14:creationId xmlns:p14="http://schemas.microsoft.com/office/powerpoint/2010/main" val="17901180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D30339B-BB59-BDED-5F6A-62EB12E2BBDF}"/>
              </a:ext>
            </a:extLst>
          </p:cNvPr>
          <p:cNvSpPr/>
          <p:nvPr/>
        </p:nvSpPr>
        <p:spPr>
          <a:xfrm>
            <a:off x="5889356" y="452033"/>
            <a:ext cx="5605220" cy="547606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37D464F5-3ACB-14E4-8528-4727535F5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72" y="678454"/>
            <a:ext cx="4248311" cy="4235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90124B-467F-9727-2152-03363D75DFC0}"/>
              </a:ext>
            </a:extLst>
          </p:cNvPr>
          <p:cNvSpPr txBox="1"/>
          <p:nvPr/>
        </p:nvSpPr>
        <p:spPr>
          <a:xfrm>
            <a:off x="698534" y="4871326"/>
            <a:ext cx="50772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>
                <a:cs typeface="Calibri" panose="020F0502020204030204"/>
              </a:rPr>
              <a:t>COMPONENTS</a:t>
            </a:r>
          </a:p>
        </p:txBody>
      </p:sp>
      <p:graphicFrame>
        <p:nvGraphicFramePr>
          <p:cNvPr id="119" name="Content Placeholder 2">
            <a:extLst>
              <a:ext uri="{FF2B5EF4-FFF2-40B4-BE49-F238E27FC236}">
                <a16:creationId xmlns:a16="http://schemas.microsoft.com/office/drawing/2014/main" id="{F4F043C3-32A4-5078-A89B-F32FC8EF5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4395624"/>
              </p:ext>
            </p:extLst>
          </p:nvPr>
        </p:nvGraphicFramePr>
        <p:xfrm>
          <a:off x="5888065" y="676167"/>
          <a:ext cx="5543229" cy="5345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34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: Rounded Corners 362">
            <a:extLst>
              <a:ext uri="{FF2B5EF4-FFF2-40B4-BE49-F238E27FC236}">
                <a16:creationId xmlns:a16="http://schemas.microsoft.com/office/drawing/2014/main" id="{5C8896B1-3F3C-B4BD-8C89-FA5872DDE6FA}"/>
              </a:ext>
            </a:extLst>
          </p:cNvPr>
          <p:cNvSpPr/>
          <p:nvPr/>
        </p:nvSpPr>
        <p:spPr>
          <a:xfrm>
            <a:off x="5734373" y="697423"/>
            <a:ext cx="5605220" cy="547606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937221-CA7D-81AE-9638-F4E70BBB8A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6908259"/>
              </p:ext>
            </p:extLst>
          </p:nvPr>
        </p:nvGraphicFramePr>
        <p:xfrm>
          <a:off x="5791917" y="737077"/>
          <a:ext cx="5633635" cy="5500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0" name="TextBox 149">
            <a:extLst>
              <a:ext uri="{FF2B5EF4-FFF2-40B4-BE49-F238E27FC236}">
                <a16:creationId xmlns:a16="http://schemas.microsoft.com/office/drawing/2014/main" id="{B790D103-B6BE-87CE-28AD-1F004B90955F}"/>
              </a:ext>
            </a:extLst>
          </p:cNvPr>
          <p:cNvSpPr txBox="1"/>
          <p:nvPr/>
        </p:nvSpPr>
        <p:spPr>
          <a:xfrm>
            <a:off x="916982" y="4597830"/>
            <a:ext cx="480447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b="1">
                <a:cs typeface="Calibri" panose="020F0502020204030204"/>
              </a:rPr>
              <a:t>TASKS</a:t>
            </a:r>
          </a:p>
        </p:txBody>
      </p:sp>
      <p:pic>
        <p:nvPicPr>
          <p:cNvPr id="164" name="Picture 164" descr="Icon&#10;&#10;Description automatically generated">
            <a:extLst>
              <a:ext uri="{FF2B5EF4-FFF2-40B4-BE49-F238E27FC236}">
                <a16:creationId xmlns:a16="http://schemas.microsoft.com/office/drawing/2014/main" id="{70E4A1AE-6C47-DE7E-0A70-A8F1CD1870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777" y="472928"/>
            <a:ext cx="4416209" cy="44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7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F5AA3-1761-6F9C-1776-D1DBFD1B2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3700">
                <a:ea typeface="+mj-lt"/>
                <a:cs typeface="+mj-lt"/>
              </a:rPr>
              <a:t>Building a hand gesture recognizer</a:t>
            </a:r>
            <a:endParaRPr lang="en-US" sz="37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6847E-A88C-EA41-527F-74AD89380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000">
                <a:ea typeface="+mn-lt"/>
                <a:cs typeface="+mn-lt"/>
              </a:rPr>
              <a:t>To determine hand gestures from a camera picture.</a:t>
            </a:r>
            <a:endParaRPr lang="en-US" sz="2000">
              <a:cs typeface="Calibri" panose="020F0502020204030204"/>
            </a:endParaRPr>
          </a:p>
          <a:p>
            <a:r>
              <a:rPr lang="en-US" sz="2000">
                <a:ea typeface="+mn-lt"/>
                <a:cs typeface="+mn-lt"/>
              </a:rPr>
              <a:t>If a hand is detected, we estimate the position of all finger joints to trace the hand skeleton.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Using the key points(21 key points also called “landmarks” make up our hands), we describe the curl and pointing direction for each detected finger.</a:t>
            </a:r>
            <a:endParaRPr lang="en-US" sz="2000">
              <a:cs typeface="Calibri" panose="020F0502020204030204"/>
            </a:endParaRPr>
          </a:p>
          <a:p>
            <a:r>
              <a:rPr lang="en-US" sz="2000">
                <a:ea typeface="+mn-lt"/>
                <a:cs typeface="+mn-lt"/>
              </a:rPr>
              <a:t>Finally, we compare this description to a list of known hand gestures and check which one is the best match.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F75D3403-1FD9-9031-CBF6-5BF702671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0" r="8572" b="-2"/>
          <a:stretch/>
        </p:blipFill>
        <p:spPr>
          <a:xfrm>
            <a:off x="7982990" y="581892"/>
            <a:ext cx="2598298" cy="251875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F8E33DD-1DF5-C071-341C-A032B2A3B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016" y="3707894"/>
            <a:ext cx="2368383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995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5F0C16-63F8-92F4-DD8C-D8B65A7962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09229"/>
              </p:ext>
            </p:extLst>
          </p:nvPr>
        </p:nvGraphicFramePr>
        <p:xfrm>
          <a:off x="1141474" y="1035"/>
          <a:ext cx="10180111" cy="6856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84C1D9-B25F-EA86-A62B-AFE95387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462" y="2220709"/>
            <a:ext cx="4468841" cy="2412568"/>
          </a:xfrm>
        </p:spPr>
        <p:txBody>
          <a:bodyPr>
            <a:normAutofit/>
          </a:bodyPr>
          <a:lstStyle/>
          <a:p>
            <a:pPr algn="ctr"/>
            <a:r>
              <a:rPr lang="en-US" sz="7200">
                <a:solidFill>
                  <a:schemeClr val="bg1"/>
                </a:solidFill>
                <a:ea typeface="+mj-lt"/>
                <a:cs typeface="+mj-lt"/>
              </a:rPr>
              <a:t>How it </a:t>
            </a:r>
            <a:r>
              <a:rPr lang="en-US" sz="9600" b="1">
                <a:solidFill>
                  <a:schemeClr val="bg1"/>
                </a:solidFill>
                <a:ea typeface="+mj-lt"/>
                <a:cs typeface="+mj-lt"/>
              </a:rPr>
              <a:t>Works</a:t>
            </a:r>
            <a:endParaRPr lang="en-US" sz="9600" b="1">
              <a:solidFill>
                <a:schemeClr val="bg1"/>
              </a:solidFill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9591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B3B3E06-6F4D-86A4-76B7-350895684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419" y="2115837"/>
            <a:ext cx="4763260" cy="269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6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Project Exhibition-2 Review-1</vt:lpstr>
      <vt:lpstr>TEAM MEMBER DETAILS</vt:lpstr>
      <vt:lpstr>SOFTWARES USED</vt:lpstr>
      <vt:lpstr>PowerPoint Presentation</vt:lpstr>
      <vt:lpstr>PowerPoint Presentation</vt:lpstr>
      <vt:lpstr>Building a hand gesture recognizer</vt:lpstr>
      <vt:lpstr>How it 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2022-12-04T13:05:13Z</dcterms:created>
  <dcterms:modified xsi:type="dcterms:W3CDTF">2022-12-08T16:25:57Z</dcterms:modified>
</cp:coreProperties>
</file>